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60" r:id="rId2"/>
    <p:sldId id="256" r:id="rId3"/>
    <p:sldId id="279" r:id="rId4"/>
    <p:sldId id="257" r:id="rId5"/>
    <p:sldId id="280" r:id="rId6"/>
    <p:sldId id="258" r:id="rId7"/>
    <p:sldId id="281" r:id="rId8"/>
    <p:sldId id="259" r:id="rId9"/>
    <p:sldId id="282" r:id="rId10"/>
    <p:sldId id="261" r:id="rId11"/>
    <p:sldId id="283" r:id="rId12"/>
    <p:sldId id="262" r:id="rId13"/>
    <p:sldId id="284" r:id="rId14"/>
    <p:sldId id="263" r:id="rId15"/>
    <p:sldId id="285" r:id="rId16"/>
    <p:sldId id="264" r:id="rId17"/>
    <p:sldId id="286" r:id="rId18"/>
    <p:sldId id="265" r:id="rId19"/>
    <p:sldId id="287" r:id="rId20"/>
    <p:sldId id="266" r:id="rId21"/>
    <p:sldId id="288" r:id="rId22"/>
    <p:sldId id="267" r:id="rId23"/>
    <p:sldId id="289" r:id="rId24"/>
    <p:sldId id="268" r:id="rId25"/>
    <p:sldId id="290" r:id="rId26"/>
    <p:sldId id="269" r:id="rId27"/>
    <p:sldId id="270" r:id="rId28"/>
    <p:sldId id="271" r:id="rId29"/>
    <p:sldId id="291" r:id="rId30"/>
    <p:sldId id="273" r:id="rId31"/>
    <p:sldId id="292" r:id="rId32"/>
    <p:sldId id="274" r:id="rId33"/>
    <p:sldId id="275" r:id="rId34"/>
    <p:sldId id="276" r:id="rId35"/>
    <p:sldId id="277" r:id="rId36"/>
    <p:sldId id="27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FA80-5C8C-4BD4-B0D6-8D8A8554BFBD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DBFDE-8A3D-48DB-8CBB-2A0DEE7A46E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0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92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63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87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03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0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79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29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19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97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33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924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F5ABD-0923-49D4-953A-A9A4CD0A86E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00789-F598-4ADE-8D54-EB809726A6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23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860" y="3046373"/>
            <a:ext cx="1543051" cy="92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990600" y="1616554"/>
            <a:ext cx="914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990600" y="3381653"/>
            <a:ext cx="914400" cy="548640"/>
            <a:chOff x="6696074" y="3992880"/>
            <a:chExt cx="914400" cy="54864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696074" y="3992880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878954" y="4267200"/>
              <a:ext cx="54864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7" name="Picture 9" descr="RÃ©sultat de recherche d'images pour &quot;symbol resistance&quot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99963" y="4473892"/>
            <a:ext cx="1012508" cy="101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592346" y="1143000"/>
            <a:ext cx="1249682" cy="947107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2060" name="Group 2059"/>
          <p:cNvGrpSpPr/>
          <p:nvPr/>
        </p:nvGrpSpPr>
        <p:grpSpPr>
          <a:xfrm>
            <a:off x="6696074" y="1265314"/>
            <a:ext cx="1552576" cy="638176"/>
            <a:chOff x="3275738" y="1666681"/>
            <a:chExt cx="1552576" cy="638176"/>
          </a:xfrm>
        </p:grpSpPr>
        <p:grpSp>
          <p:nvGrpSpPr>
            <p:cNvPr id="30" name="Group 29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>
                <a:stCxn id="24" idx="1"/>
                <a:endCxn id="24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Straight Connector 37"/>
            <p:cNvCxnSpPr/>
            <p:nvPr/>
          </p:nvCxnSpPr>
          <p:spPr>
            <a:xfrm>
              <a:off x="3275738" y="197272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24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1" name="AutoShape 11" descr="RÃ©sultat de recherche d'images pour &quot;symbol switch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64" name="Group 2063"/>
          <p:cNvGrpSpPr/>
          <p:nvPr/>
        </p:nvGrpSpPr>
        <p:grpSpPr>
          <a:xfrm>
            <a:off x="6259915" y="2667000"/>
            <a:ext cx="2424894" cy="1187093"/>
            <a:chOff x="5943600" y="1127383"/>
            <a:chExt cx="2424894" cy="1187093"/>
          </a:xfrm>
        </p:grpSpPr>
        <p:pic>
          <p:nvPicPr>
            <p:cNvPr id="2063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2440" t="35113" b="46132"/>
            <a:stretch/>
          </p:blipFill>
          <p:spPr bwMode="auto">
            <a:xfrm>
              <a:off x="6243898" y="1825015"/>
              <a:ext cx="2124596" cy="489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623" r="50587" b="46132"/>
            <a:stretch/>
          </p:blipFill>
          <p:spPr bwMode="auto">
            <a:xfrm>
              <a:off x="5943600" y="1127383"/>
              <a:ext cx="2207418" cy="63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65" name="TextBox 2064"/>
          <p:cNvSpPr txBox="1"/>
          <p:nvPr/>
        </p:nvSpPr>
        <p:spPr>
          <a:xfrm>
            <a:off x="5314506" y="5650468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-Cell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314506" y="6183868"/>
            <a:ext cx="1619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-Light bulb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014384" y="4724400"/>
            <a:ext cx="178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-Joint wire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014384" y="52578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-Motor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014384" y="57912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-Switch</a:t>
            </a:r>
            <a:endParaRPr lang="en-US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5314506" y="5117068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-Wire</a:t>
            </a:r>
            <a:endParaRPr lang="en-US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7014384" y="6336268"/>
            <a:ext cx="155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-Resistance</a:t>
            </a:r>
            <a:endParaRPr lang="en-US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785812" y="1887939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Wire</a:t>
            </a:r>
            <a:endParaRPr lang="en-US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548702" y="2221468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Cell</a:t>
            </a:r>
            <a:endParaRPr lang="en-US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785812" y="410767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Joint wire</a:t>
            </a:r>
            <a:endParaRPr lang="en-US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810374" y="2072605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Light bulb</a:t>
            </a:r>
            <a:endParaRPr lang="en-US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3631400" y="3930293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Motor</a:t>
            </a:r>
            <a:endParaRPr lang="en-US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3276600" y="5301734"/>
            <a:ext cx="155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Resistance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753224" y="40386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Switch</a:t>
            </a:r>
            <a:endParaRPr lang="en-US" b="1" dirty="0"/>
          </a:p>
        </p:txBody>
      </p:sp>
      <p:sp>
        <p:nvSpPr>
          <p:cNvPr id="2066" name="Rectangle 2065"/>
          <p:cNvSpPr/>
          <p:nvPr/>
        </p:nvSpPr>
        <p:spPr>
          <a:xfrm>
            <a:off x="5076380" y="4477002"/>
            <a:ext cx="4296220" cy="253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8229600" y="3581400"/>
            <a:ext cx="66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On</a:t>
            </a:r>
            <a:endParaRPr lang="en-US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8229600" y="3012321"/>
            <a:ext cx="66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Off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006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79" grpId="0"/>
      <p:bldP spid="8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</a:t>
            </a:r>
            <a:r>
              <a:rPr lang="en-US" sz="2400" b="1" dirty="0" smtClean="0"/>
              <a:t>arallel combination of resistance</a:t>
            </a:r>
          </a:p>
          <a:p>
            <a:pPr algn="ctr"/>
            <a:r>
              <a:rPr lang="en-US" sz="2400" b="1" dirty="0" smtClean="0"/>
              <a:t> 1 battery + 2 resistances+ Bulb</a:t>
            </a:r>
            <a:endParaRPr lang="fr-FR" sz="2400" b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655882" y="2090107"/>
            <a:ext cx="3637504" cy="3603308"/>
            <a:chOff x="2677946" y="1143000"/>
            <a:chExt cx="3637504" cy="3603308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677946" y="167862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01988" y="2583309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3592346" y="1143000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677946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01988" y="3733800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4384828" y="3089563"/>
              <a:ext cx="7205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5095298" y="2688990"/>
              <a:ext cx="700232" cy="745237"/>
              <a:chOff x="2650475" y="5479550"/>
              <a:chExt cx="700232" cy="7452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>
                <a:stCxn id="24" idx="1"/>
                <a:endCxn id="24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2696973" y="3089563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795530" y="3089563"/>
              <a:ext cx="45287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248400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42028" y="1678628"/>
              <a:ext cx="14063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3352800" y="3068780"/>
              <a:ext cx="17778" cy="11712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4496306" y="3068780"/>
              <a:ext cx="18190" cy="11984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352800" y="4240054"/>
              <a:ext cx="3309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Isosceles Triangle 35"/>
            <p:cNvSpPr/>
            <p:nvPr/>
          </p:nvSpPr>
          <p:spPr>
            <a:xfrm rot="16200000" flipH="1">
              <a:off x="3221143" y="1621478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 flipH="1" flipV="1">
              <a:off x="3302675" y="357330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030643" y="303241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 flipH="1">
              <a:off x="6183035" y="227028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294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</a:t>
            </a:r>
            <a:r>
              <a:rPr lang="en-US" sz="2400" b="1" dirty="0" smtClean="0"/>
              <a:t>arallel combination of resistance</a:t>
            </a:r>
          </a:p>
          <a:p>
            <a:pPr algn="ctr"/>
            <a:r>
              <a:rPr lang="en-US" sz="2400" b="1" dirty="0" smtClean="0"/>
              <a:t> 1 battery + 2 resistances+ Bulb</a:t>
            </a:r>
            <a:endParaRPr lang="fr-FR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2600" y="1593272"/>
            <a:ext cx="6726382" cy="440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80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bulbs</a:t>
            </a:r>
          </a:p>
          <a:p>
            <a:pPr algn="ctr"/>
            <a:r>
              <a:rPr lang="en-US" sz="2400" b="1" dirty="0" smtClean="0"/>
              <a:t> 1 battery + 1 switch + 2 Bulbs</a:t>
            </a:r>
            <a:endParaRPr lang="fr-FR" sz="2400" b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818515" y="1907227"/>
            <a:ext cx="4478880" cy="2291227"/>
            <a:chOff x="2677946" y="1143000"/>
            <a:chExt cx="4478880" cy="2291227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677946" y="167862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3592346" y="1143000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677946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455185" y="3089563"/>
              <a:ext cx="102618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6096000" y="2688990"/>
              <a:ext cx="700232" cy="745237"/>
              <a:chOff x="2650475" y="5479550"/>
              <a:chExt cx="700232" cy="7452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>
                <a:stCxn id="24" idx="1"/>
                <a:endCxn id="24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5181600" y="3089563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796232" y="3089563"/>
              <a:ext cx="2903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090619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42028" y="1678628"/>
              <a:ext cx="22445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4481368" y="2688990"/>
              <a:ext cx="700232" cy="745237"/>
              <a:chOff x="2650475" y="5479550"/>
              <a:chExt cx="700232" cy="745237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33" idx="1"/>
                <a:endCxn id="33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33" idx="3"/>
                <a:endCxn id="33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2679344" y="2937163"/>
              <a:ext cx="788185" cy="152400"/>
              <a:chOff x="2895600" y="3962400"/>
              <a:chExt cx="788185" cy="1524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Isosceles Triangle 43"/>
            <p:cNvSpPr/>
            <p:nvPr/>
          </p:nvSpPr>
          <p:spPr>
            <a:xfrm rot="16200000" flipH="1">
              <a:off x="3471253" y="1621478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44"/>
            <p:cNvSpPr/>
            <p:nvPr/>
          </p:nvSpPr>
          <p:spPr>
            <a:xfrm flipH="1">
              <a:off x="7024411" y="2261754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rot="5400000">
              <a:off x="3823994" y="303241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294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bulbs</a:t>
            </a:r>
          </a:p>
          <a:p>
            <a:pPr algn="ctr"/>
            <a:r>
              <a:rPr lang="en-US" sz="2400" b="1" dirty="0" smtClean="0"/>
              <a:t> 1 battery + 1 switch + 2 Bulbs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9082" y="1447800"/>
            <a:ext cx="60544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09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33572" y="436459"/>
            <a:ext cx="5200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Parallel combination of bulbs</a:t>
            </a:r>
          </a:p>
          <a:p>
            <a:pPr algn="ctr"/>
            <a:r>
              <a:rPr lang="en-US" sz="2400" b="1" dirty="0" smtClean="0"/>
              <a:t> 1 battery + 1 switch+ 2 Bulbs</a:t>
            </a:r>
            <a:endParaRPr lang="fr-FR" sz="2400" b="1" dirty="0"/>
          </a:p>
        </p:txBody>
      </p:sp>
      <p:grpSp>
        <p:nvGrpSpPr>
          <p:cNvPr id="49" name="Group 48"/>
          <p:cNvGrpSpPr/>
          <p:nvPr/>
        </p:nvGrpSpPr>
        <p:grpSpPr>
          <a:xfrm>
            <a:off x="478139" y="1752600"/>
            <a:ext cx="3484261" cy="3276600"/>
            <a:chOff x="2677946" y="1143000"/>
            <a:chExt cx="3484261" cy="3276600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677946" y="167862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3592346" y="1143000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677946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455185" y="3089563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4369585" y="2688990"/>
              <a:ext cx="700232" cy="745237"/>
              <a:chOff x="2650475" y="5479550"/>
              <a:chExt cx="700232" cy="7452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>
                <a:stCxn id="24" idx="1"/>
                <a:endCxn id="24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5069817" y="3089563"/>
              <a:ext cx="102618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096000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42028" y="1678628"/>
              <a:ext cx="12539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2679344" y="2937163"/>
              <a:ext cx="788185" cy="152400"/>
              <a:chOff x="2895600" y="3962400"/>
              <a:chExt cx="788185" cy="1524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/>
            <p:cNvCxnSpPr/>
            <p:nvPr/>
          </p:nvCxnSpPr>
          <p:spPr>
            <a:xfrm>
              <a:off x="3683785" y="3089563"/>
              <a:ext cx="0" cy="9853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638800" y="3089563"/>
              <a:ext cx="0" cy="9853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686175" y="4074936"/>
              <a:ext cx="68341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4369585" y="3674363"/>
              <a:ext cx="700232" cy="745237"/>
              <a:chOff x="2650475" y="5479550"/>
              <a:chExt cx="700232" cy="745237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Connector 41"/>
              <p:cNvCxnSpPr>
                <a:stCxn id="41" idx="1"/>
                <a:endCxn id="41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>
                <a:stCxn id="41" idx="3"/>
                <a:endCxn id="41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Straight Connector 43"/>
            <p:cNvCxnSpPr/>
            <p:nvPr/>
          </p:nvCxnSpPr>
          <p:spPr>
            <a:xfrm>
              <a:off x="5069817" y="4074936"/>
              <a:ext cx="57850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Isosceles Triangle 44"/>
            <p:cNvSpPr/>
            <p:nvPr/>
          </p:nvSpPr>
          <p:spPr>
            <a:xfrm rot="16200000" flipH="1">
              <a:off x="3567561" y="1621478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flipH="1">
              <a:off x="6029792" y="2386549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3923602" y="303241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 rot="5400000">
              <a:off x="3923602" y="4017786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294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33572" y="436459"/>
            <a:ext cx="5200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Parallel combination of bulbs</a:t>
            </a:r>
          </a:p>
          <a:p>
            <a:pPr algn="ctr"/>
            <a:r>
              <a:rPr lang="en-US" sz="2400" b="1" dirty="0" smtClean="0"/>
              <a:t> 1 battery + 1 switch+ 2 Bulbs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3164" y="1281311"/>
            <a:ext cx="613756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43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404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resistance</a:t>
            </a:r>
          </a:p>
          <a:p>
            <a:pPr algn="ctr"/>
            <a:r>
              <a:rPr lang="en-US" sz="2400" b="1" dirty="0" smtClean="0"/>
              <a:t> 1 battery + 2 switch + 1 Bulb</a:t>
            </a:r>
            <a:endParaRPr lang="fr-FR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602693" y="1945327"/>
            <a:ext cx="4478880" cy="2291227"/>
            <a:chOff x="2677946" y="1143000"/>
            <a:chExt cx="4478880" cy="2291227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677946" y="167862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3592346" y="1143000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677946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455185" y="3089563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4381341" y="2688990"/>
              <a:ext cx="700232" cy="745237"/>
              <a:chOff x="2650475" y="5479550"/>
              <a:chExt cx="700232" cy="7452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>
                <a:stCxn id="24" idx="1"/>
                <a:endCxn id="24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5081573" y="3089563"/>
              <a:ext cx="10144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796232" y="3089563"/>
              <a:ext cx="2903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090619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42028" y="1678628"/>
              <a:ext cx="22445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2679344" y="2937163"/>
              <a:ext cx="788185" cy="152400"/>
              <a:chOff x="2895600" y="3962400"/>
              <a:chExt cx="788185" cy="1524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6096000" y="2937163"/>
              <a:ext cx="788185" cy="152400"/>
              <a:chOff x="2895600" y="3962400"/>
              <a:chExt cx="788185" cy="1524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Isosceles Triangle 40"/>
            <p:cNvSpPr/>
            <p:nvPr/>
          </p:nvSpPr>
          <p:spPr>
            <a:xfrm rot="16200000" flipH="1">
              <a:off x="3509352" y="162217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 flipH="1">
              <a:off x="7024411" y="224939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 rot="5400000">
              <a:off x="3743497" y="303241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294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404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resistance</a:t>
            </a:r>
          </a:p>
          <a:p>
            <a:pPr algn="ctr"/>
            <a:r>
              <a:rPr lang="en-US" sz="2400" b="1" dirty="0" smtClean="0"/>
              <a:t> 1 battery + 2 switch + 1 Bulb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2600" y="1267456"/>
            <a:ext cx="5881255" cy="477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79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resistance</a:t>
            </a:r>
          </a:p>
          <a:p>
            <a:pPr algn="ctr"/>
            <a:r>
              <a:rPr lang="en-US" sz="2400" b="1" dirty="0" smtClean="0"/>
              <a:t> 1 battery + 1 switch + 2 Bulbs</a:t>
            </a:r>
            <a:endParaRPr lang="fr-FR" sz="2400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678455" y="1744836"/>
            <a:ext cx="4500158" cy="2291227"/>
            <a:chOff x="2656668" y="1143000"/>
            <a:chExt cx="4500158" cy="2291227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677946" y="167862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3592346" y="1143000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677946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76675" y="3089563"/>
              <a:ext cx="49291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3166434" y="2688990"/>
              <a:ext cx="700232" cy="745237"/>
              <a:chOff x="2650475" y="5479550"/>
              <a:chExt cx="700232" cy="7452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>
                <a:stCxn id="24" idx="1"/>
                <a:endCxn id="24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5081573" y="3089563"/>
              <a:ext cx="10144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796232" y="3089563"/>
              <a:ext cx="2903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090619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42028" y="1678628"/>
              <a:ext cx="22445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4293386" y="2937163"/>
              <a:ext cx="788185" cy="152400"/>
              <a:chOff x="2895600" y="3962400"/>
              <a:chExt cx="788185" cy="1524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6093532" y="2688990"/>
              <a:ext cx="700232" cy="745237"/>
              <a:chOff x="2650475" y="5479550"/>
              <a:chExt cx="700232" cy="745237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Connector 42"/>
              <p:cNvCxnSpPr>
                <a:stCxn id="42" idx="1"/>
                <a:endCxn id="42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>
                <a:stCxn id="42" idx="3"/>
                <a:endCxn id="42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/>
            <p:cNvCxnSpPr/>
            <p:nvPr/>
          </p:nvCxnSpPr>
          <p:spPr>
            <a:xfrm>
              <a:off x="2656668" y="3089563"/>
              <a:ext cx="5437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Isosceles Triangle 45"/>
            <p:cNvSpPr/>
            <p:nvPr/>
          </p:nvSpPr>
          <p:spPr>
            <a:xfrm rot="16200000" flipH="1">
              <a:off x="3242773" y="1621478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flipH="1">
              <a:off x="7024411" y="2261754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 rot="5400000">
              <a:off x="5349387" y="3022421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9609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resistance</a:t>
            </a:r>
          </a:p>
          <a:p>
            <a:pPr algn="ctr"/>
            <a:r>
              <a:rPr lang="en-US" sz="2400" b="1" dirty="0" smtClean="0"/>
              <a:t> 1 battery + 1 switch + 2 Bulbs</a:t>
            </a:r>
            <a:endParaRPr lang="fr-FR" sz="2400" b="1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9082" y="1447800"/>
            <a:ext cx="60544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375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803786" y="401781"/>
            <a:ext cx="37175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Simple circuit </a:t>
            </a:r>
          </a:p>
          <a:p>
            <a:pPr algn="ctr"/>
            <a:r>
              <a:rPr lang="en-US" sz="2400" b="1" dirty="0" smtClean="0"/>
              <a:t>Battery + Bulb + switch</a:t>
            </a:r>
            <a:endParaRPr lang="fr-FR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480970" y="1313718"/>
            <a:ext cx="4760340" cy="3363702"/>
            <a:chOff x="2480970" y="1313718"/>
            <a:chExt cx="4760340" cy="3363702"/>
          </a:xfrm>
        </p:grpSpPr>
        <p:grpSp>
          <p:nvGrpSpPr>
            <p:cNvPr id="53" name="Group 52"/>
            <p:cNvGrpSpPr/>
            <p:nvPr/>
          </p:nvGrpSpPr>
          <p:grpSpPr>
            <a:xfrm>
              <a:off x="2480970" y="1860253"/>
              <a:ext cx="4318571" cy="2817167"/>
              <a:chOff x="3599483" y="3474439"/>
              <a:chExt cx="3657600" cy="2012943"/>
            </a:xfrm>
          </p:grpSpPr>
          <p:pic>
            <p:nvPicPr>
              <p:cNvPr id="54" name="Picture 15" descr="RÃ©sultat de recherche d'images pour &quot;symbol switch close&quot;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9623" r="50587" b="46132"/>
              <a:stretch/>
            </p:blipFill>
            <p:spPr bwMode="auto">
              <a:xfrm>
                <a:off x="4620451" y="4688543"/>
                <a:ext cx="2207418" cy="6327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5" name="Group 54"/>
              <p:cNvGrpSpPr/>
              <p:nvPr/>
            </p:nvGrpSpPr>
            <p:grpSpPr>
              <a:xfrm>
                <a:off x="4745326" y="3474439"/>
                <a:ext cx="1249682" cy="947107"/>
                <a:chOff x="670559" y="1778849"/>
                <a:chExt cx="1249682" cy="947107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670559" y="1902996"/>
                  <a:ext cx="548640" cy="822960"/>
                  <a:chOff x="670559" y="1902996"/>
                  <a:chExt cx="548640" cy="822960"/>
                </a:xfrm>
              </p:grpSpPr>
              <p:cxnSp>
                <p:nvCxnSpPr>
                  <p:cNvPr id="75" name="Straight Connector 74"/>
                  <p:cNvCxnSpPr/>
                  <p:nvPr/>
                </p:nvCxnSpPr>
                <p:spPr>
                  <a:xfrm rot="5400000">
                    <a:off x="807719" y="2314476"/>
                    <a:ext cx="82296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rot="10800000">
                    <a:off x="670559" y="2314476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1371599" y="2085876"/>
                  <a:ext cx="548642" cy="457200"/>
                  <a:chOff x="1371599" y="2000258"/>
                  <a:chExt cx="548642" cy="457200"/>
                </a:xfrm>
              </p:grpSpPr>
              <p:cxnSp>
                <p:nvCxnSpPr>
                  <p:cNvPr id="73" name="Straight Connector 72"/>
                  <p:cNvCxnSpPr/>
                  <p:nvPr/>
                </p:nvCxnSpPr>
                <p:spPr>
                  <a:xfrm flipH="1" flipV="1">
                    <a:off x="1371599" y="2000258"/>
                    <a:ext cx="1" cy="4572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 rot="10800000" flipH="1" flipV="1">
                    <a:off x="1371601" y="2228858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1" name="TextBox 70"/>
                <p:cNvSpPr txBox="1"/>
                <p:nvPr/>
              </p:nvSpPr>
              <p:spPr>
                <a:xfrm>
                  <a:off x="761998" y="1825015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+</a:t>
                  </a:r>
                  <a:endParaRPr lang="en-US" b="1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1371599" y="1778849"/>
                  <a:ext cx="4572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-</a:t>
                  </a:r>
                  <a:endParaRPr lang="en-US" sz="2400" b="1" dirty="0"/>
                </a:p>
              </p:txBody>
            </p:sp>
          </p:grpSp>
          <p:cxnSp>
            <p:nvCxnSpPr>
              <p:cNvPr id="56" name="Straight Connector 55"/>
              <p:cNvCxnSpPr/>
              <p:nvPr/>
            </p:nvCxnSpPr>
            <p:spPr>
              <a:xfrm>
                <a:off x="3599483" y="4007839"/>
                <a:ext cx="1219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3599484" y="4942665"/>
                <a:ext cx="1554479" cy="544717"/>
                <a:chOff x="3275738" y="1710920"/>
                <a:chExt cx="1554479" cy="544717"/>
              </a:xfrm>
            </p:grpSpPr>
            <p:grpSp>
              <p:nvGrpSpPr>
                <p:cNvPr id="63" name="Group 62"/>
                <p:cNvGrpSpPr/>
                <p:nvPr/>
              </p:nvGrpSpPr>
              <p:grpSpPr>
                <a:xfrm>
                  <a:off x="3732938" y="1710920"/>
                  <a:ext cx="638176" cy="544717"/>
                  <a:chOff x="3621767" y="1529074"/>
                  <a:chExt cx="638176" cy="544717"/>
                </a:xfrm>
              </p:grpSpPr>
              <p:sp>
                <p:nvSpPr>
                  <p:cNvPr id="66" name="Oval 65"/>
                  <p:cNvSpPr/>
                  <p:nvPr/>
                </p:nvSpPr>
                <p:spPr>
                  <a:xfrm>
                    <a:off x="3621767" y="1529074"/>
                    <a:ext cx="638176" cy="544717"/>
                  </a:xfrm>
                  <a:prstGeom prst="ellipse">
                    <a:avLst/>
                  </a:prstGeom>
                  <a:noFill/>
                  <a:ln w="19050"/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7" name="Straight Connector 66"/>
                  <p:cNvCxnSpPr>
                    <a:stCxn id="66" idx="1"/>
                    <a:endCxn id="66" idx="5"/>
                  </p:cNvCxnSpPr>
                  <p:nvPr/>
                </p:nvCxnSpPr>
                <p:spPr>
                  <a:xfrm>
                    <a:off x="3715226" y="1608846"/>
                    <a:ext cx="451258" cy="38517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>
                    <a:stCxn id="66" idx="3"/>
                    <a:endCxn id="66" idx="7"/>
                  </p:cNvCxnSpPr>
                  <p:nvPr/>
                </p:nvCxnSpPr>
                <p:spPr>
                  <a:xfrm flipV="1">
                    <a:off x="3715226" y="1608846"/>
                    <a:ext cx="451258" cy="38517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3275738" y="1972721"/>
                  <a:ext cx="4572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>
                  <a:stCxn id="66" idx="6"/>
                </p:cNvCxnSpPr>
                <p:nvPr/>
              </p:nvCxnSpPr>
              <p:spPr>
                <a:xfrm>
                  <a:off x="4371114" y="1983279"/>
                  <a:ext cx="459103" cy="249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" name="Straight Connector 57"/>
              <p:cNvCxnSpPr/>
              <p:nvPr/>
            </p:nvCxnSpPr>
            <p:spPr>
              <a:xfrm rot="5400000">
                <a:off x="2989883" y="4607914"/>
                <a:ext cx="1219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6096000" y="5217514"/>
                <a:ext cx="116108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6647483" y="4607914"/>
                <a:ext cx="1219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5995008" y="4007839"/>
                <a:ext cx="126207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4745325" y="5217514"/>
                <a:ext cx="81727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Isosceles Triangle 76"/>
            <p:cNvSpPr/>
            <p:nvPr/>
          </p:nvSpPr>
          <p:spPr>
            <a:xfrm rot="16200000" flipH="1">
              <a:off x="3192737" y="2570293"/>
              <a:ext cx="116879" cy="100889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Isosceles Triangle 77"/>
            <p:cNvSpPr/>
            <p:nvPr/>
          </p:nvSpPr>
          <p:spPr>
            <a:xfrm flipH="1">
              <a:off x="6741103" y="3335963"/>
              <a:ext cx="116876" cy="100887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>
              <a:off x="4044205" y="1752600"/>
              <a:ext cx="99520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4393807" y="1313718"/>
              <a:ext cx="2959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</a:t>
              </a:r>
              <a:endParaRPr lang="en-US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166633" y="2137019"/>
              <a:ext cx="230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I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010400" y="3185739"/>
              <a:ext cx="230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3221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307454" y="542835"/>
            <a:ext cx="5845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resistance + 1 ampere meter</a:t>
            </a:r>
            <a:endParaRPr lang="fr-FR" sz="24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666975" y="1604185"/>
            <a:ext cx="3280958" cy="2448184"/>
            <a:chOff x="2656668" y="1143000"/>
            <a:chExt cx="3280958" cy="2448184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677946" y="167862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3592346" y="1143000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2677946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098133" y="3086100"/>
              <a:ext cx="49291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38" idx="6"/>
            </p:cNvCxnSpPr>
            <p:nvPr/>
          </p:nvCxnSpPr>
          <p:spPr>
            <a:xfrm>
              <a:off x="5227320" y="3089563"/>
              <a:ext cx="6400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71419" y="1662545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42028" y="1678628"/>
              <a:ext cx="10293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656668" y="3089563"/>
              <a:ext cx="5437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153719" y="2578676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Oval 37"/>
            <p:cNvSpPr/>
            <p:nvPr/>
          </p:nvSpPr>
          <p:spPr>
            <a:xfrm>
              <a:off x="4589144" y="2770475"/>
              <a:ext cx="638176" cy="638176"/>
            </a:xfrm>
            <a:prstGeom prst="ellipse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39" name="Isosceles Triangle 38"/>
            <p:cNvSpPr/>
            <p:nvPr/>
          </p:nvSpPr>
          <p:spPr>
            <a:xfrm rot="16200000" flipH="1">
              <a:off x="3435949" y="1621478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 flipH="1">
              <a:off x="5805211" y="220980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rot="5400000">
              <a:off x="4189272" y="303241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9400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307454" y="542835"/>
            <a:ext cx="5845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resistance + 1 ampere meter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4837" y="1682042"/>
            <a:ext cx="5223164" cy="431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1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resistance + 1 ohm meter</a:t>
            </a:r>
            <a:endParaRPr lang="fr-FR" sz="2400" b="1" dirty="0"/>
          </a:p>
        </p:txBody>
      </p:sp>
      <p:grpSp>
        <p:nvGrpSpPr>
          <p:cNvPr id="71" name="Group 70"/>
          <p:cNvGrpSpPr/>
          <p:nvPr/>
        </p:nvGrpSpPr>
        <p:grpSpPr>
          <a:xfrm>
            <a:off x="668330" y="1544976"/>
            <a:ext cx="3284558" cy="3121234"/>
            <a:chOff x="2976708" y="1403142"/>
            <a:chExt cx="3284558" cy="3121234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997986" y="1938770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3912386" y="1403142"/>
              <a:ext cx="1249682" cy="947107"/>
              <a:chOff x="670559" y="1778849"/>
              <a:chExt cx="1249682" cy="947107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Box 45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>
              <a:off x="2997986" y="1922687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800600" y="3346242"/>
              <a:ext cx="139085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59" idx="6"/>
            </p:cNvCxnSpPr>
            <p:nvPr/>
          </p:nvCxnSpPr>
          <p:spPr>
            <a:xfrm>
              <a:off x="4780114" y="4205288"/>
              <a:ext cx="4157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191459" y="1922687"/>
              <a:ext cx="0" cy="143725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162068" y="1938770"/>
              <a:ext cx="10293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endCxn id="58" idx="2"/>
            </p:cNvCxnSpPr>
            <p:nvPr/>
          </p:nvCxnSpPr>
          <p:spPr>
            <a:xfrm flipV="1">
              <a:off x="2976708" y="3345072"/>
              <a:ext cx="957585" cy="46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34293" y="2838818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Oval 58"/>
            <p:cNvSpPr/>
            <p:nvPr/>
          </p:nvSpPr>
          <p:spPr>
            <a:xfrm>
              <a:off x="4141938" y="3886200"/>
              <a:ext cx="638176" cy="638176"/>
            </a:xfrm>
            <a:prstGeom prst="ellipse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Ω</a:t>
              </a:r>
              <a:endParaRPr lang="en-US" b="1" dirty="0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3733800" y="3345072"/>
              <a:ext cx="0" cy="8602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712369" y="4205288"/>
              <a:ext cx="42956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177308" y="3345072"/>
              <a:ext cx="0" cy="8602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Isosceles Triangle 66"/>
            <p:cNvSpPr/>
            <p:nvPr/>
          </p:nvSpPr>
          <p:spPr>
            <a:xfrm rot="16200000" flipH="1">
              <a:off x="3734842" y="1865537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/>
            <p:nvPr/>
          </p:nvSpPr>
          <p:spPr>
            <a:xfrm flipH="1">
              <a:off x="6128851" y="2534635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/>
            <p:cNvSpPr/>
            <p:nvPr/>
          </p:nvSpPr>
          <p:spPr>
            <a:xfrm rot="5400000">
              <a:off x="3791992" y="328792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Isosceles Triangle 69"/>
            <p:cNvSpPr/>
            <p:nvPr/>
          </p:nvSpPr>
          <p:spPr>
            <a:xfrm rot="5400000">
              <a:off x="3791992" y="4148138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94007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resistance + 1 ohm meter</a:t>
            </a:r>
            <a:endParaRPr lang="fr-FR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0473" y="1676400"/>
            <a:ext cx="5105400" cy="408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69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066800" y="542835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Exercise parallel and series combination of cells </a:t>
            </a:r>
          </a:p>
          <a:p>
            <a:pPr algn="ctr"/>
            <a:r>
              <a:rPr lang="en-US" sz="2400" b="1" dirty="0" smtClean="0"/>
              <a:t>Calculate </a:t>
            </a:r>
            <a:r>
              <a:rPr lang="en-US" sz="2400" b="1" dirty="0" err="1" smtClean="0"/>
              <a:t>Req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Rtot</a:t>
            </a:r>
            <a:endParaRPr lang="fr-FR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17955" y="2057400"/>
            <a:ext cx="6306860" cy="4259328"/>
            <a:chOff x="917955" y="2057400"/>
            <a:chExt cx="6306860" cy="4259328"/>
          </a:xfrm>
        </p:grpSpPr>
        <p:grpSp>
          <p:nvGrpSpPr>
            <p:cNvPr id="24" name="Group 23"/>
            <p:cNvGrpSpPr/>
            <p:nvPr/>
          </p:nvGrpSpPr>
          <p:grpSpPr>
            <a:xfrm>
              <a:off x="2104801" y="3322438"/>
              <a:ext cx="1371200" cy="1105995"/>
              <a:chOff x="670559" y="1778849"/>
              <a:chExt cx="1249682" cy="94710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TextBox 2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125957" y="5464310"/>
              <a:ext cx="1703547" cy="745237"/>
              <a:chOff x="3275738" y="1666681"/>
              <a:chExt cx="1552576" cy="63817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41" name="Oval 40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2" name="Straight Connector 41"/>
                <p:cNvCxnSpPr>
                  <a:stCxn id="41" idx="1"/>
                  <a:endCxn id="41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stCxn id="41" idx="3"/>
                  <a:endCxn id="41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Straight Connector 34"/>
              <p:cNvCxnSpPr/>
              <p:nvPr/>
            </p:nvCxnSpPr>
            <p:spPr>
              <a:xfrm>
                <a:off x="32757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41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Straight Connector 43"/>
            <p:cNvCxnSpPr/>
            <p:nvPr/>
          </p:nvCxnSpPr>
          <p:spPr>
            <a:xfrm>
              <a:off x="934875" y="2682884"/>
              <a:ext cx="1" cy="31692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6512947" y="5136183"/>
              <a:ext cx="14237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476001" y="3947922"/>
              <a:ext cx="374881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690874" y="5836920"/>
              <a:ext cx="217036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/>
            <p:cNvGrpSpPr/>
            <p:nvPr/>
          </p:nvGrpSpPr>
          <p:grpSpPr>
            <a:xfrm>
              <a:off x="2148817" y="2057400"/>
              <a:ext cx="1371200" cy="1105995"/>
              <a:chOff x="670559" y="1778849"/>
              <a:chExt cx="1249682" cy="947107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73" name="Straight Connector 72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 67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TextBox 68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75" name="Straight Connector 74"/>
            <p:cNvCxnSpPr/>
            <p:nvPr/>
          </p:nvCxnSpPr>
          <p:spPr>
            <a:xfrm>
              <a:off x="917955" y="5852168"/>
              <a:ext cx="125726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 rot="10800000">
              <a:off x="5853615" y="5043575"/>
              <a:ext cx="1371200" cy="1273153"/>
              <a:chOff x="670559" y="1902996"/>
              <a:chExt cx="1249682" cy="1090251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83" name="Straight Connector 82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" name="Group 77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9" name="TextBox 78"/>
              <p:cNvSpPr txBox="1"/>
              <p:nvPr/>
            </p:nvSpPr>
            <p:spPr>
              <a:xfrm>
                <a:off x="761997" y="26239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463040" y="2526485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85" name="Straight Connector 84"/>
            <p:cNvCxnSpPr/>
            <p:nvPr/>
          </p:nvCxnSpPr>
          <p:spPr>
            <a:xfrm>
              <a:off x="7220932" y="2682884"/>
              <a:ext cx="0" cy="236069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934876" y="3947922"/>
              <a:ext cx="1565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934876" y="2683648"/>
              <a:ext cx="1565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476001" y="2682886"/>
              <a:ext cx="374881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5203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066800" y="542835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Exercise parallel and series combination of cells </a:t>
            </a:r>
          </a:p>
          <a:p>
            <a:pPr algn="ctr"/>
            <a:r>
              <a:rPr lang="en-US" sz="2400" b="1" dirty="0" smtClean="0"/>
              <a:t>Calculate </a:t>
            </a:r>
            <a:r>
              <a:rPr lang="en-US" sz="2400" b="1" dirty="0" err="1" smtClean="0"/>
              <a:t>Req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Rtot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0200" y="1524000"/>
            <a:ext cx="6220692" cy="439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41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409112" y="572145"/>
            <a:ext cx="6363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+ 5 resistances </a:t>
            </a:r>
          </a:p>
          <a:p>
            <a:pPr algn="ctr"/>
            <a:r>
              <a:rPr lang="en-US" sz="2400" b="1" dirty="0" smtClean="0"/>
              <a:t>Calculate the different </a:t>
            </a:r>
            <a:r>
              <a:rPr lang="en-US" sz="2400" b="1" dirty="0" err="1" smtClean="0"/>
              <a:t>Req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Rtot</a:t>
            </a:r>
            <a:endParaRPr lang="fr-FR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381672" y="1971340"/>
            <a:ext cx="190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R1=1.2 K</a:t>
            </a:r>
            <a:r>
              <a:rPr lang="en-US" b="1" dirty="0" smtClean="0"/>
              <a:t>Ω</a:t>
            </a:r>
            <a:endParaRPr lang="fr-FR" dirty="0" smtClean="0"/>
          </a:p>
          <a:p>
            <a:r>
              <a:rPr lang="fr-FR" dirty="0" smtClean="0"/>
              <a:t>R2=400 </a:t>
            </a:r>
            <a:r>
              <a:rPr lang="en-US" b="1" dirty="0" smtClean="0"/>
              <a:t>Ω</a:t>
            </a:r>
            <a:endParaRPr lang="en-US" b="1" dirty="0"/>
          </a:p>
          <a:p>
            <a:r>
              <a:rPr lang="fr-FR" dirty="0" smtClean="0"/>
              <a:t>R3=200 </a:t>
            </a:r>
            <a:r>
              <a:rPr lang="en-US" b="1" dirty="0" smtClean="0"/>
              <a:t>Ω</a:t>
            </a:r>
            <a:endParaRPr lang="en-US" b="1" dirty="0"/>
          </a:p>
          <a:p>
            <a:r>
              <a:rPr lang="fr-FR" dirty="0" smtClean="0"/>
              <a:t>R4=200 </a:t>
            </a:r>
            <a:r>
              <a:rPr lang="en-US" b="1" dirty="0" smtClean="0"/>
              <a:t>Ω</a:t>
            </a:r>
            <a:endParaRPr lang="en-US" b="1" dirty="0"/>
          </a:p>
          <a:p>
            <a:r>
              <a:rPr lang="fr-FR" dirty="0" smtClean="0"/>
              <a:t>R5=700 </a:t>
            </a:r>
            <a:r>
              <a:rPr lang="en-US" b="1" dirty="0" smtClean="0"/>
              <a:t>Ω</a:t>
            </a:r>
            <a:endParaRPr lang="fr-FR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2491732" y="1403142"/>
            <a:ext cx="4290068" cy="3419366"/>
            <a:chOff x="2491732" y="1403142"/>
            <a:chExt cx="4290068" cy="3419366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997986" y="1938770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3912386" y="1403142"/>
              <a:ext cx="1249682" cy="947107"/>
              <a:chOff x="670559" y="1778849"/>
              <a:chExt cx="1249682" cy="947107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Box 45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>
              <a:off x="2997986" y="1922687"/>
              <a:ext cx="0" cy="7186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842026" y="3588577"/>
              <a:ext cx="1349433" cy="463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210509" y="3238500"/>
              <a:ext cx="0" cy="10922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162068" y="1938770"/>
              <a:ext cx="10293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003550" y="3593212"/>
              <a:ext cx="1187450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58119" y="3086957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732" y="2576069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2163" y="2385809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1" name="Straight Connector 30"/>
            <p:cNvCxnSpPr/>
            <p:nvPr/>
          </p:nvCxnSpPr>
          <p:spPr>
            <a:xfrm>
              <a:off x="6191459" y="1922687"/>
              <a:ext cx="0" cy="6533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310918" y="3810000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767815" y="3810000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2" name="Straight Connector 41"/>
            <p:cNvCxnSpPr/>
            <p:nvPr/>
          </p:nvCxnSpPr>
          <p:spPr>
            <a:xfrm>
              <a:off x="2990850" y="4316256"/>
              <a:ext cx="5133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4304376" y="4316255"/>
              <a:ext cx="618100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5648341" y="4316256"/>
              <a:ext cx="560076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997409" y="3460750"/>
              <a:ext cx="0" cy="8699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3044445" y="2933068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R1</a:t>
              </a:r>
              <a:endParaRPr lang="fr-FR" sz="14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983797" y="4475189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R4</a:t>
              </a:r>
              <a:endParaRPr lang="fr-FR" sz="14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550699" y="4463453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R3</a:t>
              </a:r>
              <a:endParaRPr lang="fr-FR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304376" y="3241990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R2</a:t>
              </a:r>
              <a:endParaRPr lang="fr-FR" sz="1400" b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248855" y="2743200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R5</a:t>
              </a:r>
              <a:endParaRPr lang="fr-FR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2520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762000" y="248979"/>
            <a:ext cx="7924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 battery + 8</a:t>
            </a:r>
            <a:r>
              <a:rPr lang="en-US" sz="2400" b="1" dirty="0" smtClean="0"/>
              <a:t> </a:t>
            </a:r>
            <a:r>
              <a:rPr lang="en-US" sz="2400" b="1" dirty="0"/>
              <a:t>resistances </a:t>
            </a:r>
          </a:p>
          <a:p>
            <a:pPr algn="ctr"/>
            <a:r>
              <a:rPr lang="en-US" sz="2400" b="1" dirty="0"/>
              <a:t>Calculate the different </a:t>
            </a:r>
            <a:r>
              <a:rPr lang="en-US" sz="2400" b="1" dirty="0" err="1"/>
              <a:t>Req</a:t>
            </a:r>
            <a:r>
              <a:rPr lang="en-US" sz="2400" b="1" dirty="0"/>
              <a:t> and </a:t>
            </a:r>
            <a:r>
              <a:rPr lang="en-US" sz="2400" b="1" dirty="0" err="1" smtClean="0"/>
              <a:t>Rtot</a:t>
            </a:r>
            <a:r>
              <a:rPr lang="en-US" sz="2400" b="1" dirty="0" smtClean="0"/>
              <a:t> if switch is open and if switch is close</a:t>
            </a:r>
            <a:endParaRPr lang="fr-FR" sz="2400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1294945" y="1403142"/>
            <a:ext cx="6400800" cy="3940066"/>
            <a:chOff x="1294945" y="1403142"/>
            <a:chExt cx="6400800" cy="3940066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997986" y="1938770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3912386" y="1403142"/>
              <a:ext cx="1249682" cy="947107"/>
              <a:chOff x="670559" y="1778849"/>
              <a:chExt cx="1249682" cy="947107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>
              <a:off x="2997986" y="1922687"/>
              <a:ext cx="0" cy="7186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198235" y="3309095"/>
              <a:ext cx="0" cy="15546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162068" y="1938770"/>
              <a:ext cx="10293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58119" y="3607655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732" y="2576069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546" y="3483292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3" name="Straight Connector 62"/>
            <p:cNvCxnSpPr/>
            <p:nvPr/>
          </p:nvCxnSpPr>
          <p:spPr>
            <a:xfrm>
              <a:off x="6191459" y="1922687"/>
              <a:ext cx="0" cy="6533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990850" y="4836954"/>
              <a:ext cx="5133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4267706" y="4840287"/>
              <a:ext cx="618100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5648341" y="4836954"/>
              <a:ext cx="560076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997409" y="3460750"/>
              <a:ext cx="0" cy="137620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2576069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4945" y="2576069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1" name="Straight Connector 70"/>
            <p:cNvCxnSpPr/>
            <p:nvPr/>
          </p:nvCxnSpPr>
          <p:spPr>
            <a:xfrm>
              <a:off x="1785938" y="2576069"/>
              <a:ext cx="11962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785938" y="3593213"/>
              <a:ext cx="11962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455186" y="4330700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689655" y="4330700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546" y="2174282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6" name="Group 75"/>
            <p:cNvGrpSpPr/>
            <p:nvPr/>
          </p:nvGrpSpPr>
          <p:grpSpPr>
            <a:xfrm rot="16200000">
              <a:off x="5727943" y="2838802"/>
              <a:ext cx="788185" cy="152400"/>
              <a:chOff x="2895600" y="3962400"/>
              <a:chExt cx="788185" cy="152400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/>
            <p:cNvCxnSpPr/>
            <p:nvPr/>
          </p:nvCxnSpPr>
          <p:spPr>
            <a:xfrm>
              <a:off x="7162800" y="3067190"/>
              <a:ext cx="0" cy="5283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endCxn id="45" idx="2"/>
            </p:cNvCxnSpPr>
            <p:nvPr/>
          </p:nvCxnSpPr>
          <p:spPr>
            <a:xfrm flipV="1">
              <a:off x="6162383" y="4495800"/>
              <a:ext cx="1000417" cy="82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6162383" y="2214742"/>
              <a:ext cx="1000417" cy="82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5899147" y="4113909"/>
              <a:ext cx="0" cy="72304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247545" y="4113909"/>
              <a:ext cx="0" cy="72304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4896821" y="4115172"/>
              <a:ext cx="1022967" cy="439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243263" y="4119563"/>
              <a:ext cx="952968" cy="3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997986" y="2900601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R1</a:t>
              </a:r>
              <a:endParaRPr lang="fr-FR" sz="1400" b="1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953455" y="4419600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R6</a:t>
              </a:r>
              <a:endParaRPr lang="fr-FR" sz="1400" b="1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297900" y="3742465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R4</a:t>
              </a:r>
              <a:endParaRPr lang="fr-FR" sz="1400" b="1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829255" y="2900601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R3</a:t>
              </a:r>
              <a:endParaRPr lang="fr-FR" sz="1400" b="1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162800" y="3841075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R7</a:t>
              </a:r>
              <a:endParaRPr lang="fr-FR" sz="1400" b="1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439990" y="2900601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R2</a:t>
              </a:r>
              <a:endParaRPr lang="fr-FR" sz="1400" b="1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694967" y="4481774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R5</a:t>
              </a:r>
              <a:endParaRPr lang="fr-FR" sz="1400" b="1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162800" y="2459385"/>
              <a:ext cx="5329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/>
                <a:t>R8</a:t>
              </a:r>
              <a:endParaRPr lang="fr-FR" sz="14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756" y="4189046"/>
            <a:ext cx="190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R1=200 </a:t>
            </a:r>
            <a:r>
              <a:rPr lang="en-US" b="1" dirty="0" smtClean="0"/>
              <a:t>Ω</a:t>
            </a:r>
            <a:endParaRPr lang="fr-FR" dirty="0" smtClean="0"/>
          </a:p>
          <a:p>
            <a:r>
              <a:rPr lang="fr-FR" dirty="0" smtClean="0"/>
              <a:t>R2=400 </a:t>
            </a:r>
            <a:r>
              <a:rPr lang="en-US" b="1" dirty="0" smtClean="0"/>
              <a:t>Ω</a:t>
            </a:r>
            <a:endParaRPr lang="en-US" b="1" dirty="0"/>
          </a:p>
          <a:p>
            <a:r>
              <a:rPr lang="fr-FR" dirty="0" smtClean="0"/>
              <a:t>R3=400 </a:t>
            </a:r>
            <a:r>
              <a:rPr lang="en-US" b="1" dirty="0" smtClean="0"/>
              <a:t>Ω</a:t>
            </a:r>
            <a:endParaRPr lang="en-US" b="1" dirty="0"/>
          </a:p>
          <a:p>
            <a:r>
              <a:rPr lang="fr-FR" dirty="0" smtClean="0"/>
              <a:t>R4=200 </a:t>
            </a:r>
            <a:r>
              <a:rPr lang="en-US" b="1" dirty="0" smtClean="0"/>
              <a:t>Ω</a:t>
            </a:r>
            <a:endParaRPr lang="en-US" b="1" dirty="0"/>
          </a:p>
          <a:p>
            <a:r>
              <a:rPr lang="fr-FR" dirty="0" smtClean="0"/>
              <a:t>R5=400 </a:t>
            </a:r>
            <a:r>
              <a:rPr lang="en-US" b="1" dirty="0" smtClean="0"/>
              <a:t>Ω</a:t>
            </a:r>
            <a:endParaRPr lang="fr-FR" dirty="0" smtClean="0"/>
          </a:p>
          <a:p>
            <a:r>
              <a:rPr lang="fr-FR" dirty="0" smtClean="0"/>
              <a:t>R6=400 </a:t>
            </a:r>
            <a:r>
              <a:rPr lang="en-US" b="1" dirty="0" smtClean="0"/>
              <a:t>Ω</a:t>
            </a:r>
            <a:endParaRPr lang="fr-FR" dirty="0" smtClean="0"/>
          </a:p>
          <a:p>
            <a:r>
              <a:rPr lang="fr-FR" dirty="0" smtClean="0"/>
              <a:t>R7=300 </a:t>
            </a:r>
            <a:r>
              <a:rPr lang="en-US" b="1" dirty="0" smtClean="0"/>
              <a:t>Ω</a:t>
            </a:r>
            <a:endParaRPr lang="fr-FR" dirty="0" smtClean="0"/>
          </a:p>
          <a:p>
            <a:r>
              <a:rPr lang="fr-FR" dirty="0" smtClean="0"/>
              <a:t>R8=180 </a:t>
            </a:r>
            <a:r>
              <a:rPr lang="en-US" b="1" dirty="0" smtClean="0"/>
              <a:t>Ω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5203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2307454" y="542835"/>
            <a:ext cx="5617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 1 two way switch + 1 bulb</a:t>
            </a:r>
            <a:endParaRPr lang="fr-FR" sz="24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2384440" y="1403142"/>
            <a:ext cx="3978260" cy="2799864"/>
            <a:chOff x="2384440" y="1403142"/>
            <a:chExt cx="3978260" cy="2799864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384440" y="1938770"/>
              <a:ext cx="152794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3912386" y="1403142"/>
              <a:ext cx="1249682" cy="947107"/>
              <a:chOff x="670559" y="1778849"/>
              <a:chExt cx="1249682" cy="947107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>
              <a:off x="2408253" y="1922687"/>
              <a:ext cx="0" cy="19201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162068" y="1935480"/>
              <a:ext cx="1200632" cy="329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343859" y="1922687"/>
              <a:ext cx="0" cy="19211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5787054" y="3843881"/>
              <a:ext cx="560076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384440" y="3842849"/>
              <a:ext cx="541933" cy="0"/>
            </a:xfrm>
            <a:prstGeom prst="line">
              <a:avLst/>
            </a:prstGeom>
            <a:ln w="381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3239162" y="3690449"/>
              <a:ext cx="947544" cy="0"/>
            </a:xfrm>
            <a:prstGeom prst="line">
              <a:avLst/>
            </a:prstGeom>
            <a:ln w="3810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2926373" y="3690449"/>
              <a:ext cx="326644" cy="1524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3239162" y="3965399"/>
              <a:ext cx="947544" cy="0"/>
            </a:xfrm>
            <a:prstGeom prst="line">
              <a:avLst/>
            </a:prstGeom>
            <a:ln w="3810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4563467" y="3829404"/>
              <a:ext cx="541933" cy="0"/>
            </a:xfrm>
            <a:prstGeom prst="line">
              <a:avLst/>
            </a:prstGeom>
            <a:ln w="381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216400" y="3842849"/>
              <a:ext cx="334367" cy="1206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/>
            <p:nvPr/>
          </p:nvGrpSpPr>
          <p:grpSpPr>
            <a:xfrm>
              <a:off x="5086823" y="3457769"/>
              <a:ext cx="700231" cy="745237"/>
              <a:chOff x="3621767" y="1484835"/>
              <a:chExt cx="638176" cy="638176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Connector 94"/>
              <p:cNvCxnSpPr>
                <a:stCxn id="94" idx="1"/>
                <a:endCxn id="94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>
                <a:stCxn id="94" idx="3"/>
                <a:endCxn id="94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84214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2307454" y="542835"/>
            <a:ext cx="5617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 1 two way switch + 1 bulb</a:t>
            </a:r>
            <a:endParaRPr lang="fr-FR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1143000"/>
            <a:ext cx="644236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7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803786" y="401781"/>
            <a:ext cx="37175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Simple circuit </a:t>
            </a:r>
          </a:p>
          <a:p>
            <a:pPr algn="ctr"/>
            <a:r>
              <a:rPr lang="en-US" sz="2400" b="1" dirty="0" smtClean="0"/>
              <a:t>Battery + Bulb + switch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4109" y="1676400"/>
            <a:ext cx="4987636" cy="372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237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506612" y="2437669"/>
            <a:ext cx="5570390" cy="2398823"/>
            <a:chOff x="1506612" y="2437669"/>
            <a:chExt cx="5570390" cy="2398823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506612" y="2976739"/>
              <a:ext cx="191594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 flipH="1">
              <a:off x="3661297" y="3889385"/>
              <a:ext cx="1249682" cy="947107"/>
              <a:chOff x="670559" y="1778849"/>
              <a:chExt cx="1249682" cy="9471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1506612" y="2960656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078402" y="4387673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2969515" y="4015055"/>
              <a:ext cx="700232" cy="745237"/>
              <a:chOff x="2650475" y="5479550"/>
              <a:chExt cx="700232" cy="745237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/>
              <p:cNvCxnSpPr>
                <a:stCxn id="17" idx="1"/>
                <a:endCxn id="17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17" idx="3"/>
                <a:endCxn id="17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/>
            <p:cNvCxnSpPr/>
            <p:nvPr/>
          </p:nvCxnSpPr>
          <p:spPr>
            <a:xfrm>
              <a:off x="4819540" y="4425013"/>
              <a:ext cx="10144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10795" y="2973297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1506612" y="4235274"/>
              <a:ext cx="788185" cy="152400"/>
              <a:chOff x="2895600" y="3962400"/>
              <a:chExt cx="788185" cy="15240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Isosceles Triangle 31"/>
            <p:cNvSpPr/>
            <p:nvPr/>
          </p:nvSpPr>
          <p:spPr>
            <a:xfrm rot="16200000" flipH="1">
              <a:off x="3339564" y="2920281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 flipH="1">
              <a:off x="6944587" y="3490351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55859" y="2437669"/>
              <a:ext cx="1249682" cy="947107"/>
              <a:chOff x="670559" y="1778849"/>
              <a:chExt cx="1249682" cy="947107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oup 37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TextBox 38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748389" y="4274850"/>
              <a:ext cx="788185" cy="152400"/>
              <a:chOff x="2895600" y="3962400"/>
              <a:chExt cx="788185" cy="152400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>
              <a:off x="5326753" y="2588037"/>
              <a:ext cx="700232" cy="745237"/>
              <a:chOff x="2650475" y="5479550"/>
              <a:chExt cx="700232" cy="745237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/>
              <p:cNvCxnSpPr>
                <a:stCxn id="50" idx="1"/>
                <a:endCxn id="50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50" idx="3"/>
                <a:endCxn id="50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4312326" y="2973296"/>
              <a:ext cx="10144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026985" y="2983996"/>
              <a:ext cx="10144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475067" y="4425013"/>
              <a:ext cx="53572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2 batteries + 2 switches + 2 bulbs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41302902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2 batteries + 2 switches + 2 bulbs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045296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Light a bulb with aw battery only</a:t>
            </a:r>
            <a:endParaRPr lang="fr-FR" sz="2400" b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2996162" y="1111342"/>
            <a:ext cx="2021200" cy="4759131"/>
            <a:chOff x="2996162" y="1111342"/>
            <a:chExt cx="2021200" cy="4759131"/>
          </a:xfrm>
        </p:grpSpPr>
        <p:sp>
          <p:nvSpPr>
            <p:cNvPr id="2" name="Rectangle 1"/>
            <p:cNvSpPr/>
            <p:nvPr/>
          </p:nvSpPr>
          <p:spPr>
            <a:xfrm>
              <a:off x="3382526" y="3813073"/>
              <a:ext cx="1371600" cy="205740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/>
            <p:cNvSpPr/>
            <p:nvPr/>
          </p:nvSpPr>
          <p:spPr>
            <a:xfrm rot="1804579">
              <a:off x="3724082" y="3085393"/>
              <a:ext cx="165582" cy="74676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62508" y="3279673"/>
              <a:ext cx="165582" cy="53340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021298" y="3361706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+</a:t>
              </a:r>
              <a:endParaRPr lang="en-US" sz="2400" b="1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60161" y="3315540"/>
              <a:ext cx="4572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-</a:t>
              </a:r>
              <a:endParaRPr lang="en-US" sz="3200" b="1" dirty="0"/>
            </a:p>
          </p:txBody>
        </p:sp>
        <p:pic>
          <p:nvPicPr>
            <p:cNvPr id="1028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9122726">
              <a:off x="2996162" y="1111342"/>
              <a:ext cx="1542638" cy="2603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52643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314381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Light a bulb with a battery and wires</a:t>
            </a:r>
            <a:endParaRPr lang="fr-FR" sz="240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38795" y="1256269"/>
            <a:ext cx="4474578" cy="4827564"/>
            <a:chOff x="1038795" y="1256269"/>
            <a:chExt cx="4474578" cy="4827564"/>
          </a:xfrm>
        </p:grpSpPr>
        <p:grpSp>
          <p:nvGrpSpPr>
            <p:cNvPr id="2" name="Group 1"/>
            <p:cNvGrpSpPr/>
            <p:nvPr/>
          </p:nvGrpSpPr>
          <p:grpSpPr>
            <a:xfrm>
              <a:off x="1038795" y="3279673"/>
              <a:ext cx="1996064" cy="2804160"/>
              <a:chOff x="3021298" y="3066313"/>
              <a:chExt cx="1996064" cy="280416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3382526" y="3813073"/>
                <a:ext cx="1371600" cy="2057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492018" y="3066313"/>
                <a:ext cx="165582" cy="7467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462508" y="3279673"/>
                <a:ext cx="165582" cy="533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021298" y="3361706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/>
                  <a:t>+</a:t>
                </a:r>
                <a:endParaRPr lang="en-US" sz="2400" b="1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560161" y="3315540"/>
                <a:ext cx="457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/>
                  <a:t>-</a:t>
                </a:r>
                <a:endParaRPr lang="en-US" sz="3200" b="1" dirty="0"/>
              </a:p>
            </p:txBody>
          </p:sp>
        </p:grpSp>
        <p:pic>
          <p:nvPicPr>
            <p:cNvPr id="62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70735" y="1256269"/>
              <a:ext cx="1542638" cy="2603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Freeform 2"/>
            <p:cNvSpPr/>
            <p:nvPr/>
          </p:nvSpPr>
          <p:spPr>
            <a:xfrm>
              <a:off x="1587500" y="2667000"/>
              <a:ext cx="2882900" cy="673280"/>
            </a:xfrm>
            <a:custGeom>
              <a:avLst/>
              <a:gdLst>
                <a:gd name="connsiteX0" fmla="*/ 0 w 2882900"/>
                <a:gd name="connsiteY0" fmla="*/ 622300 h 673280"/>
                <a:gd name="connsiteX1" fmla="*/ 12700 w 2882900"/>
                <a:gd name="connsiteY1" fmla="*/ 406400 h 673280"/>
                <a:gd name="connsiteX2" fmla="*/ 25400 w 2882900"/>
                <a:gd name="connsiteY2" fmla="*/ 330200 h 673280"/>
                <a:gd name="connsiteX3" fmla="*/ 50800 w 2882900"/>
                <a:gd name="connsiteY3" fmla="*/ 292100 h 673280"/>
                <a:gd name="connsiteX4" fmla="*/ 88900 w 2882900"/>
                <a:gd name="connsiteY4" fmla="*/ 203200 h 673280"/>
                <a:gd name="connsiteX5" fmla="*/ 127000 w 2882900"/>
                <a:gd name="connsiteY5" fmla="*/ 190500 h 673280"/>
                <a:gd name="connsiteX6" fmla="*/ 165100 w 2882900"/>
                <a:gd name="connsiteY6" fmla="*/ 152400 h 673280"/>
                <a:gd name="connsiteX7" fmla="*/ 292100 w 2882900"/>
                <a:gd name="connsiteY7" fmla="*/ 76200 h 673280"/>
                <a:gd name="connsiteX8" fmla="*/ 330200 w 2882900"/>
                <a:gd name="connsiteY8" fmla="*/ 63500 h 673280"/>
                <a:gd name="connsiteX9" fmla="*/ 406400 w 2882900"/>
                <a:gd name="connsiteY9" fmla="*/ 50800 h 673280"/>
                <a:gd name="connsiteX10" fmla="*/ 495300 w 2882900"/>
                <a:gd name="connsiteY10" fmla="*/ 12700 h 673280"/>
                <a:gd name="connsiteX11" fmla="*/ 622300 w 2882900"/>
                <a:gd name="connsiteY11" fmla="*/ 0 h 673280"/>
                <a:gd name="connsiteX12" fmla="*/ 901700 w 2882900"/>
                <a:gd name="connsiteY12" fmla="*/ 12700 h 673280"/>
                <a:gd name="connsiteX13" fmla="*/ 952500 w 2882900"/>
                <a:gd name="connsiteY13" fmla="*/ 38100 h 673280"/>
                <a:gd name="connsiteX14" fmla="*/ 1028700 w 2882900"/>
                <a:gd name="connsiteY14" fmla="*/ 50800 h 673280"/>
                <a:gd name="connsiteX15" fmla="*/ 1155700 w 2882900"/>
                <a:gd name="connsiteY15" fmla="*/ 76200 h 673280"/>
                <a:gd name="connsiteX16" fmla="*/ 1270000 w 2882900"/>
                <a:gd name="connsiteY16" fmla="*/ 114300 h 673280"/>
                <a:gd name="connsiteX17" fmla="*/ 1320800 w 2882900"/>
                <a:gd name="connsiteY17" fmla="*/ 127000 h 673280"/>
                <a:gd name="connsiteX18" fmla="*/ 1358900 w 2882900"/>
                <a:gd name="connsiteY18" fmla="*/ 139700 h 673280"/>
                <a:gd name="connsiteX19" fmla="*/ 1435100 w 2882900"/>
                <a:gd name="connsiteY19" fmla="*/ 152400 h 673280"/>
                <a:gd name="connsiteX20" fmla="*/ 1511300 w 2882900"/>
                <a:gd name="connsiteY20" fmla="*/ 203200 h 673280"/>
                <a:gd name="connsiteX21" fmla="*/ 1549400 w 2882900"/>
                <a:gd name="connsiteY21" fmla="*/ 241300 h 673280"/>
                <a:gd name="connsiteX22" fmla="*/ 1574800 w 2882900"/>
                <a:gd name="connsiteY22" fmla="*/ 279400 h 673280"/>
                <a:gd name="connsiteX23" fmla="*/ 1612900 w 2882900"/>
                <a:gd name="connsiteY23" fmla="*/ 292100 h 673280"/>
                <a:gd name="connsiteX24" fmla="*/ 1689100 w 2882900"/>
                <a:gd name="connsiteY24" fmla="*/ 342900 h 673280"/>
                <a:gd name="connsiteX25" fmla="*/ 1803400 w 2882900"/>
                <a:gd name="connsiteY25" fmla="*/ 431800 h 673280"/>
                <a:gd name="connsiteX26" fmla="*/ 1905000 w 2882900"/>
                <a:gd name="connsiteY26" fmla="*/ 482600 h 673280"/>
                <a:gd name="connsiteX27" fmla="*/ 2019300 w 2882900"/>
                <a:gd name="connsiteY27" fmla="*/ 558800 h 673280"/>
                <a:gd name="connsiteX28" fmla="*/ 2057400 w 2882900"/>
                <a:gd name="connsiteY28" fmla="*/ 584200 h 673280"/>
                <a:gd name="connsiteX29" fmla="*/ 2108200 w 2882900"/>
                <a:gd name="connsiteY29" fmla="*/ 596900 h 673280"/>
                <a:gd name="connsiteX30" fmla="*/ 2197100 w 2882900"/>
                <a:gd name="connsiteY30" fmla="*/ 622300 h 673280"/>
                <a:gd name="connsiteX31" fmla="*/ 2286000 w 2882900"/>
                <a:gd name="connsiteY31" fmla="*/ 635000 h 673280"/>
                <a:gd name="connsiteX32" fmla="*/ 2425700 w 2882900"/>
                <a:gd name="connsiteY32" fmla="*/ 660400 h 673280"/>
                <a:gd name="connsiteX33" fmla="*/ 2882900 w 2882900"/>
                <a:gd name="connsiteY33" fmla="*/ 673100 h 67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82900" h="673280">
                  <a:moveTo>
                    <a:pt x="0" y="622300"/>
                  </a:moveTo>
                  <a:cubicBezTo>
                    <a:pt x="4233" y="550333"/>
                    <a:pt x="6455" y="478220"/>
                    <a:pt x="12700" y="406400"/>
                  </a:cubicBezTo>
                  <a:cubicBezTo>
                    <a:pt x="14931" y="380746"/>
                    <a:pt x="17257" y="354629"/>
                    <a:pt x="25400" y="330200"/>
                  </a:cubicBezTo>
                  <a:cubicBezTo>
                    <a:pt x="30227" y="315720"/>
                    <a:pt x="43974" y="305752"/>
                    <a:pt x="50800" y="292100"/>
                  </a:cubicBezTo>
                  <a:cubicBezTo>
                    <a:pt x="65980" y="261740"/>
                    <a:pt x="62473" y="229627"/>
                    <a:pt x="88900" y="203200"/>
                  </a:cubicBezTo>
                  <a:cubicBezTo>
                    <a:pt x="98366" y="193734"/>
                    <a:pt x="114300" y="194733"/>
                    <a:pt x="127000" y="190500"/>
                  </a:cubicBezTo>
                  <a:cubicBezTo>
                    <a:pt x="139700" y="177800"/>
                    <a:pt x="150923" y="163427"/>
                    <a:pt x="165100" y="152400"/>
                  </a:cubicBezTo>
                  <a:cubicBezTo>
                    <a:pt x="202035" y="123673"/>
                    <a:pt x="248116" y="95050"/>
                    <a:pt x="292100" y="76200"/>
                  </a:cubicBezTo>
                  <a:cubicBezTo>
                    <a:pt x="304405" y="70927"/>
                    <a:pt x="317132" y="66404"/>
                    <a:pt x="330200" y="63500"/>
                  </a:cubicBezTo>
                  <a:cubicBezTo>
                    <a:pt x="355337" y="57914"/>
                    <a:pt x="381000" y="55033"/>
                    <a:pt x="406400" y="50800"/>
                  </a:cubicBezTo>
                  <a:cubicBezTo>
                    <a:pt x="428065" y="39968"/>
                    <a:pt x="468308" y="16853"/>
                    <a:pt x="495300" y="12700"/>
                  </a:cubicBezTo>
                  <a:cubicBezTo>
                    <a:pt x="537350" y="6231"/>
                    <a:pt x="579967" y="4233"/>
                    <a:pt x="622300" y="0"/>
                  </a:cubicBezTo>
                  <a:cubicBezTo>
                    <a:pt x="715433" y="4233"/>
                    <a:pt x="809085" y="2014"/>
                    <a:pt x="901700" y="12700"/>
                  </a:cubicBezTo>
                  <a:cubicBezTo>
                    <a:pt x="920507" y="14870"/>
                    <a:pt x="934366" y="32660"/>
                    <a:pt x="952500" y="38100"/>
                  </a:cubicBezTo>
                  <a:cubicBezTo>
                    <a:pt x="977164" y="45499"/>
                    <a:pt x="1003450" y="45750"/>
                    <a:pt x="1028700" y="50800"/>
                  </a:cubicBezTo>
                  <a:cubicBezTo>
                    <a:pt x="1218154" y="88691"/>
                    <a:pt x="894584" y="32681"/>
                    <a:pt x="1155700" y="76200"/>
                  </a:cubicBezTo>
                  <a:cubicBezTo>
                    <a:pt x="1231565" y="114132"/>
                    <a:pt x="1181370" y="94605"/>
                    <a:pt x="1270000" y="114300"/>
                  </a:cubicBezTo>
                  <a:cubicBezTo>
                    <a:pt x="1287039" y="118086"/>
                    <a:pt x="1304017" y="122205"/>
                    <a:pt x="1320800" y="127000"/>
                  </a:cubicBezTo>
                  <a:cubicBezTo>
                    <a:pt x="1333672" y="130678"/>
                    <a:pt x="1345832" y="136796"/>
                    <a:pt x="1358900" y="139700"/>
                  </a:cubicBezTo>
                  <a:cubicBezTo>
                    <a:pt x="1384037" y="145286"/>
                    <a:pt x="1409700" y="148167"/>
                    <a:pt x="1435100" y="152400"/>
                  </a:cubicBezTo>
                  <a:cubicBezTo>
                    <a:pt x="1460500" y="169333"/>
                    <a:pt x="1489714" y="181614"/>
                    <a:pt x="1511300" y="203200"/>
                  </a:cubicBezTo>
                  <a:cubicBezTo>
                    <a:pt x="1524000" y="215900"/>
                    <a:pt x="1537902" y="227502"/>
                    <a:pt x="1549400" y="241300"/>
                  </a:cubicBezTo>
                  <a:cubicBezTo>
                    <a:pt x="1559171" y="253026"/>
                    <a:pt x="1562881" y="269865"/>
                    <a:pt x="1574800" y="279400"/>
                  </a:cubicBezTo>
                  <a:cubicBezTo>
                    <a:pt x="1585253" y="287763"/>
                    <a:pt x="1600200" y="287867"/>
                    <a:pt x="1612900" y="292100"/>
                  </a:cubicBezTo>
                  <a:cubicBezTo>
                    <a:pt x="1734443" y="413643"/>
                    <a:pt x="1578822" y="269382"/>
                    <a:pt x="1689100" y="342900"/>
                  </a:cubicBezTo>
                  <a:cubicBezTo>
                    <a:pt x="1814533" y="426522"/>
                    <a:pt x="1600507" y="330354"/>
                    <a:pt x="1803400" y="431800"/>
                  </a:cubicBezTo>
                  <a:cubicBezTo>
                    <a:pt x="1837267" y="448733"/>
                    <a:pt x="1873495" y="461597"/>
                    <a:pt x="1905000" y="482600"/>
                  </a:cubicBezTo>
                  <a:lnTo>
                    <a:pt x="2019300" y="558800"/>
                  </a:lnTo>
                  <a:cubicBezTo>
                    <a:pt x="2032000" y="567267"/>
                    <a:pt x="2042592" y="580498"/>
                    <a:pt x="2057400" y="584200"/>
                  </a:cubicBezTo>
                  <a:cubicBezTo>
                    <a:pt x="2074333" y="588433"/>
                    <a:pt x="2091417" y="592105"/>
                    <a:pt x="2108200" y="596900"/>
                  </a:cubicBezTo>
                  <a:cubicBezTo>
                    <a:pt x="2155805" y="610502"/>
                    <a:pt x="2142509" y="612374"/>
                    <a:pt x="2197100" y="622300"/>
                  </a:cubicBezTo>
                  <a:cubicBezTo>
                    <a:pt x="2226551" y="627655"/>
                    <a:pt x="2256549" y="629645"/>
                    <a:pt x="2286000" y="635000"/>
                  </a:cubicBezTo>
                  <a:cubicBezTo>
                    <a:pt x="2373539" y="650916"/>
                    <a:pt x="2306317" y="652167"/>
                    <a:pt x="2425700" y="660400"/>
                  </a:cubicBezTo>
                  <a:cubicBezTo>
                    <a:pt x="2648872" y="675791"/>
                    <a:pt x="2685253" y="673100"/>
                    <a:pt x="2882900" y="67310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578100" y="3390900"/>
              <a:ext cx="2146300" cy="952500"/>
            </a:xfrm>
            <a:custGeom>
              <a:avLst/>
              <a:gdLst>
                <a:gd name="connsiteX0" fmla="*/ 0 w 2146300"/>
                <a:gd name="connsiteY0" fmla="*/ 114300 h 952500"/>
                <a:gd name="connsiteX1" fmla="*/ 63500 w 2146300"/>
                <a:gd name="connsiteY1" fmla="*/ 76200 h 952500"/>
                <a:gd name="connsiteX2" fmla="*/ 114300 w 2146300"/>
                <a:gd name="connsiteY2" fmla="*/ 50800 h 952500"/>
                <a:gd name="connsiteX3" fmla="*/ 152400 w 2146300"/>
                <a:gd name="connsiteY3" fmla="*/ 25400 h 952500"/>
                <a:gd name="connsiteX4" fmla="*/ 228600 w 2146300"/>
                <a:gd name="connsiteY4" fmla="*/ 0 h 952500"/>
                <a:gd name="connsiteX5" fmla="*/ 431800 w 2146300"/>
                <a:gd name="connsiteY5" fmla="*/ 25400 h 952500"/>
                <a:gd name="connsiteX6" fmla="*/ 469900 w 2146300"/>
                <a:gd name="connsiteY6" fmla="*/ 50800 h 952500"/>
                <a:gd name="connsiteX7" fmla="*/ 508000 w 2146300"/>
                <a:gd name="connsiteY7" fmla="*/ 63500 h 952500"/>
                <a:gd name="connsiteX8" fmla="*/ 584200 w 2146300"/>
                <a:gd name="connsiteY8" fmla="*/ 114300 h 952500"/>
                <a:gd name="connsiteX9" fmla="*/ 622300 w 2146300"/>
                <a:gd name="connsiteY9" fmla="*/ 139700 h 952500"/>
                <a:gd name="connsiteX10" fmla="*/ 660400 w 2146300"/>
                <a:gd name="connsiteY10" fmla="*/ 165100 h 952500"/>
                <a:gd name="connsiteX11" fmla="*/ 698500 w 2146300"/>
                <a:gd name="connsiteY11" fmla="*/ 177800 h 952500"/>
                <a:gd name="connsiteX12" fmla="*/ 736600 w 2146300"/>
                <a:gd name="connsiteY12" fmla="*/ 368300 h 952500"/>
                <a:gd name="connsiteX13" fmla="*/ 762000 w 2146300"/>
                <a:gd name="connsiteY13" fmla="*/ 469900 h 952500"/>
                <a:gd name="connsiteX14" fmla="*/ 812800 w 2146300"/>
                <a:gd name="connsiteY14" fmla="*/ 546100 h 952500"/>
                <a:gd name="connsiteX15" fmla="*/ 838200 w 2146300"/>
                <a:gd name="connsiteY15" fmla="*/ 584200 h 952500"/>
                <a:gd name="connsiteX16" fmla="*/ 889000 w 2146300"/>
                <a:gd name="connsiteY16" fmla="*/ 660400 h 952500"/>
                <a:gd name="connsiteX17" fmla="*/ 914400 w 2146300"/>
                <a:gd name="connsiteY17" fmla="*/ 711200 h 952500"/>
                <a:gd name="connsiteX18" fmla="*/ 952500 w 2146300"/>
                <a:gd name="connsiteY18" fmla="*/ 749300 h 952500"/>
                <a:gd name="connsiteX19" fmla="*/ 1003300 w 2146300"/>
                <a:gd name="connsiteY19" fmla="*/ 825500 h 952500"/>
                <a:gd name="connsiteX20" fmla="*/ 1092200 w 2146300"/>
                <a:gd name="connsiteY20" fmla="*/ 876300 h 952500"/>
                <a:gd name="connsiteX21" fmla="*/ 1143000 w 2146300"/>
                <a:gd name="connsiteY21" fmla="*/ 901700 h 952500"/>
                <a:gd name="connsiteX22" fmla="*/ 1181100 w 2146300"/>
                <a:gd name="connsiteY22" fmla="*/ 927100 h 952500"/>
                <a:gd name="connsiteX23" fmla="*/ 1295400 w 2146300"/>
                <a:gd name="connsiteY23" fmla="*/ 952500 h 952500"/>
                <a:gd name="connsiteX24" fmla="*/ 1536700 w 2146300"/>
                <a:gd name="connsiteY24" fmla="*/ 939800 h 952500"/>
                <a:gd name="connsiteX25" fmla="*/ 1625600 w 2146300"/>
                <a:gd name="connsiteY25" fmla="*/ 901700 h 952500"/>
                <a:gd name="connsiteX26" fmla="*/ 1663700 w 2146300"/>
                <a:gd name="connsiteY26" fmla="*/ 889000 h 952500"/>
                <a:gd name="connsiteX27" fmla="*/ 1714500 w 2146300"/>
                <a:gd name="connsiteY27" fmla="*/ 863600 h 952500"/>
                <a:gd name="connsiteX28" fmla="*/ 1790700 w 2146300"/>
                <a:gd name="connsiteY28" fmla="*/ 838200 h 952500"/>
                <a:gd name="connsiteX29" fmla="*/ 1828800 w 2146300"/>
                <a:gd name="connsiteY29" fmla="*/ 812800 h 952500"/>
                <a:gd name="connsiteX30" fmla="*/ 1955800 w 2146300"/>
                <a:gd name="connsiteY30" fmla="*/ 736600 h 952500"/>
                <a:gd name="connsiteX31" fmla="*/ 2019300 w 2146300"/>
                <a:gd name="connsiteY31" fmla="*/ 660400 h 952500"/>
                <a:gd name="connsiteX32" fmla="*/ 2057400 w 2146300"/>
                <a:gd name="connsiteY32" fmla="*/ 533400 h 952500"/>
                <a:gd name="connsiteX33" fmla="*/ 2082800 w 2146300"/>
                <a:gd name="connsiteY33" fmla="*/ 495300 h 952500"/>
                <a:gd name="connsiteX34" fmla="*/ 2095500 w 2146300"/>
                <a:gd name="connsiteY34" fmla="*/ 444500 h 952500"/>
                <a:gd name="connsiteX35" fmla="*/ 2108200 w 2146300"/>
                <a:gd name="connsiteY35" fmla="*/ 406400 h 952500"/>
                <a:gd name="connsiteX36" fmla="*/ 2120900 w 2146300"/>
                <a:gd name="connsiteY36" fmla="*/ 330200 h 952500"/>
                <a:gd name="connsiteX37" fmla="*/ 2133600 w 2146300"/>
                <a:gd name="connsiteY37" fmla="*/ 266700 h 952500"/>
                <a:gd name="connsiteX38" fmla="*/ 2146300 w 2146300"/>
                <a:gd name="connsiteY38" fmla="*/ 2286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46300" h="952500">
                  <a:moveTo>
                    <a:pt x="0" y="114300"/>
                  </a:moveTo>
                  <a:cubicBezTo>
                    <a:pt x="21167" y="101600"/>
                    <a:pt x="41922" y="88188"/>
                    <a:pt x="63500" y="76200"/>
                  </a:cubicBezTo>
                  <a:cubicBezTo>
                    <a:pt x="80050" y="67006"/>
                    <a:pt x="97862" y="60193"/>
                    <a:pt x="114300" y="50800"/>
                  </a:cubicBezTo>
                  <a:cubicBezTo>
                    <a:pt x="127552" y="43227"/>
                    <a:pt x="138452" y="31599"/>
                    <a:pt x="152400" y="25400"/>
                  </a:cubicBezTo>
                  <a:cubicBezTo>
                    <a:pt x="176866" y="14526"/>
                    <a:pt x="228600" y="0"/>
                    <a:pt x="228600" y="0"/>
                  </a:cubicBezTo>
                  <a:cubicBezTo>
                    <a:pt x="260112" y="2424"/>
                    <a:pt x="376974" y="-2013"/>
                    <a:pt x="431800" y="25400"/>
                  </a:cubicBezTo>
                  <a:cubicBezTo>
                    <a:pt x="445452" y="32226"/>
                    <a:pt x="456248" y="43974"/>
                    <a:pt x="469900" y="50800"/>
                  </a:cubicBezTo>
                  <a:cubicBezTo>
                    <a:pt x="481874" y="56787"/>
                    <a:pt x="496298" y="56999"/>
                    <a:pt x="508000" y="63500"/>
                  </a:cubicBezTo>
                  <a:cubicBezTo>
                    <a:pt x="534685" y="78325"/>
                    <a:pt x="558800" y="97367"/>
                    <a:pt x="584200" y="114300"/>
                  </a:cubicBezTo>
                  <a:lnTo>
                    <a:pt x="622300" y="139700"/>
                  </a:lnTo>
                  <a:cubicBezTo>
                    <a:pt x="635000" y="148167"/>
                    <a:pt x="645920" y="160273"/>
                    <a:pt x="660400" y="165100"/>
                  </a:cubicBezTo>
                  <a:lnTo>
                    <a:pt x="698500" y="177800"/>
                  </a:lnTo>
                  <a:cubicBezTo>
                    <a:pt x="731073" y="275520"/>
                    <a:pt x="695199" y="161294"/>
                    <a:pt x="736600" y="368300"/>
                  </a:cubicBezTo>
                  <a:cubicBezTo>
                    <a:pt x="740119" y="385893"/>
                    <a:pt x="749796" y="447933"/>
                    <a:pt x="762000" y="469900"/>
                  </a:cubicBezTo>
                  <a:cubicBezTo>
                    <a:pt x="776825" y="496585"/>
                    <a:pt x="795867" y="520700"/>
                    <a:pt x="812800" y="546100"/>
                  </a:cubicBezTo>
                  <a:lnTo>
                    <a:pt x="838200" y="584200"/>
                  </a:lnTo>
                  <a:cubicBezTo>
                    <a:pt x="866064" y="695657"/>
                    <a:pt x="826354" y="585224"/>
                    <a:pt x="889000" y="660400"/>
                  </a:cubicBezTo>
                  <a:cubicBezTo>
                    <a:pt x="901120" y="674944"/>
                    <a:pt x="903396" y="695794"/>
                    <a:pt x="914400" y="711200"/>
                  </a:cubicBezTo>
                  <a:cubicBezTo>
                    <a:pt x="924839" y="725815"/>
                    <a:pt x="941473" y="735123"/>
                    <a:pt x="952500" y="749300"/>
                  </a:cubicBezTo>
                  <a:cubicBezTo>
                    <a:pt x="971242" y="773397"/>
                    <a:pt x="975996" y="811848"/>
                    <a:pt x="1003300" y="825500"/>
                  </a:cubicBezTo>
                  <a:cubicBezTo>
                    <a:pt x="1156813" y="902257"/>
                    <a:pt x="966544" y="804497"/>
                    <a:pt x="1092200" y="876300"/>
                  </a:cubicBezTo>
                  <a:cubicBezTo>
                    <a:pt x="1108638" y="885693"/>
                    <a:pt x="1126562" y="892307"/>
                    <a:pt x="1143000" y="901700"/>
                  </a:cubicBezTo>
                  <a:cubicBezTo>
                    <a:pt x="1156252" y="909273"/>
                    <a:pt x="1167448" y="920274"/>
                    <a:pt x="1181100" y="927100"/>
                  </a:cubicBezTo>
                  <a:cubicBezTo>
                    <a:pt x="1212364" y="942732"/>
                    <a:pt x="1266134" y="947622"/>
                    <a:pt x="1295400" y="952500"/>
                  </a:cubicBezTo>
                  <a:cubicBezTo>
                    <a:pt x="1375833" y="948267"/>
                    <a:pt x="1456458" y="946778"/>
                    <a:pt x="1536700" y="939800"/>
                  </a:cubicBezTo>
                  <a:cubicBezTo>
                    <a:pt x="1600692" y="934235"/>
                    <a:pt x="1574390" y="927305"/>
                    <a:pt x="1625600" y="901700"/>
                  </a:cubicBezTo>
                  <a:cubicBezTo>
                    <a:pt x="1637574" y="895713"/>
                    <a:pt x="1651395" y="894273"/>
                    <a:pt x="1663700" y="889000"/>
                  </a:cubicBezTo>
                  <a:cubicBezTo>
                    <a:pt x="1681101" y="881542"/>
                    <a:pt x="1696922" y="870631"/>
                    <a:pt x="1714500" y="863600"/>
                  </a:cubicBezTo>
                  <a:cubicBezTo>
                    <a:pt x="1739359" y="853656"/>
                    <a:pt x="1768423" y="853052"/>
                    <a:pt x="1790700" y="838200"/>
                  </a:cubicBezTo>
                  <a:cubicBezTo>
                    <a:pt x="1803400" y="829733"/>
                    <a:pt x="1815548" y="820373"/>
                    <a:pt x="1828800" y="812800"/>
                  </a:cubicBezTo>
                  <a:cubicBezTo>
                    <a:pt x="1875568" y="786076"/>
                    <a:pt x="1914376" y="778024"/>
                    <a:pt x="1955800" y="736600"/>
                  </a:cubicBezTo>
                  <a:cubicBezTo>
                    <a:pt x="2004693" y="687707"/>
                    <a:pt x="1983937" y="713444"/>
                    <a:pt x="2019300" y="660400"/>
                  </a:cubicBezTo>
                  <a:cubicBezTo>
                    <a:pt x="2026399" y="632003"/>
                    <a:pt x="2045032" y="551952"/>
                    <a:pt x="2057400" y="533400"/>
                  </a:cubicBezTo>
                  <a:lnTo>
                    <a:pt x="2082800" y="495300"/>
                  </a:lnTo>
                  <a:cubicBezTo>
                    <a:pt x="2087033" y="478367"/>
                    <a:pt x="2090705" y="461283"/>
                    <a:pt x="2095500" y="444500"/>
                  </a:cubicBezTo>
                  <a:cubicBezTo>
                    <a:pt x="2099178" y="431628"/>
                    <a:pt x="2105296" y="419468"/>
                    <a:pt x="2108200" y="406400"/>
                  </a:cubicBezTo>
                  <a:cubicBezTo>
                    <a:pt x="2113786" y="381263"/>
                    <a:pt x="2116294" y="355535"/>
                    <a:pt x="2120900" y="330200"/>
                  </a:cubicBezTo>
                  <a:cubicBezTo>
                    <a:pt x="2124761" y="308962"/>
                    <a:pt x="2128365" y="287641"/>
                    <a:pt x="2133600" y="266700"/>
                  </a:cubicBezTo>
                  <a:cubicBezTo>
                    <a:pt x="2136847" y="253713"/>
                    <a:pt x="2146300" y="228600"/>
                    <a:pt x="2146300" y="22860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526438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+ 1 bulb + 1 switch</a:t>
            </a:r>
            <a:endParaRPr lang="fr-FR" sz="2400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810194" y="1181482"/>
            <a:ext cx="6676044" cy="4927751"/>
            <a:chOff x="810194" y="1181482"/>
            <a:chExt cx="6676044" cy="4927751"/>
          </a:xfrm>
        </p:grpSpPr>
        <p:grpSp>
          <p:nvGrpSpPr>
            <p:cNvPr id="56" name="Group 55"/>
            <p:cNvGrpSpPr/>
            <p:nvPr/>
          </p:nvGrpSpPr>
          <p:grpSpPr>
            <a:xfrm>
              <a:off x="810194" y="3305073"/>
              <a:ext cx="1996064" cy="2804160"/>
              <a:chOff x="3021298" y="3066313"/>
              <a:chExt cx="1996064" cy="2804160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3382526" y="3813073"/>
                <a:ext cx="1371600" cy="2057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492018" y="3066313"/>
                <a:ext cx="165582" cy="7467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4462508" y="3279673"/>
                <a:ext cx="165582" cy="533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021298" y="3361706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/>
                  <a:t>+</a:t>
                </a:r>
                <a:endParaRPr lang="en-US" sz="2400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560161" y="3315540"/>
                <a:ext cx="457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/>
                  <a:t>-</a:t>
                </a:r>
                <a:endParaRPr lang="en-US" sz="3200" b="1" dirty="0"/>
              </a:p>
            </p:txBody>
          </p:sp>
        </p:grpSp>
        <p:pic>
          <p:nvPicPr>
            <p:cNvPr id="63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43600" y="1181482"/>
              <a:ext cx="1542638" cy="2603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Freeform 1"/>
            <p:cNvSpPr/>
            <p:nvPr/>
          </p:nvSpPr>
          <p:spPr>
            <a:xfrm>
              <a:off x="1346200" y="2171700"/>
              <a:ext cx="5130800" cy="1193800"/>
            </a:xfrm>
            <a:custGeom>
              <a:avLst/>
              <a:gdLst>
                <a:gd name="connsiteX0" fmla="*/ 0 w 5130800"/>
                <a:gd name="connsiteY0" fmla="*/ 1193800 h 1193800"/>
                <a:gd name="connsiteX1" fmla="*/ 25400 w 5130800"/>
                <a:gd name="connsiteY1" fmla="*/ 558800 h 1193800"/>
                <a:gd name="connsiteX2" fmla="*/ 50800 w 5130800"/>
                <a:gd name="connsiteY2" fmla="*/ 457200 h 1193800"/>
                <a:gd name="connsiteX3" fmla="*/ 63500 w 5130800"/>
                <a:gd name="connsiteY3" fmla="*/ 393700 h 1193800"/>
                <a:gd name="connsiteX4" fmla="*/ 76200 w 5130800"/>
                <a:gd name="connsiteY4" fmla="*/ 355600 h 1193800"/>
                <a:gd name="connsiteX5" fmla="*/ 114300 w 5130800"/>
                <a:gd name="connsiteY5" fmla="*/ 317500 h 1193800"/>
                <a:gd name="connsiteX6" fmla="*/ 127000 w 5130800"/>
                <a:gd name="connsiteY6" fmla="*/ 266700 h 1193800"/>
                <a:gd name="connsiteX7" fmla="*/ 254000 w 5130800"/>
                <a:gd name="connsiteY7" fmla="*/ 152400 h 1193800"/>
                <a:gd name="connsiteX8" fmla="*/ 292100 w 5130800"/>
                <a:gd name="connsiteY8" fmla="*/ 139700 h 1193800"/>
                <a:gd name="connsiteX9" fmla="*/ 393700 w 5130800"/>
                <a:gd name="connsiteY9" fmla="*/ 88900 h 1193800"/>
                <a:gd name="connsiteX10" fmla="*/ 469900 w 5130800"/>
                <a:gd name="connsiteY10" fmla="*/ 76200 h 1193800"/>
                <a:gd name="connsiteX11" fmla="*/ 596900 w 5130800"/>
                <a:gd name="connsiteY11" fmla="*/ 50800 h 1193800"/>
                <a:gd name="connsiteX12" fmla="*/ 647700 w 5130800"/>
                <a:gd name="connsiteY12" fmla="*/ 25400 h 1193800"/>
                <a:gd name="connsiteX13" fmla="*/ 749300 w 5130800"/>
                <a:gd name="connsiteY13" fmla="*/ 0 h 1193800"/>
                <a:gd name="connsiteX14" fmla="*/ 1143000 w 5130800"/>
                <a:gd name="connsiteY14" fmla="*/ 25400 h 1193800"/>
                <a:gd name="connsiteX15" fmla="*/ 1384300 w 5130800"/>
                <a:gd name="connsiteY15" fmla="*/ 88900 h 1193800"/>
                <a:gd name="connsiteX16" fmla="*/ 1625600 w 5130800"/>
                <a:gd name="connsiteY16" fmla="*/ 127000 h 1193800"/>
                <a:gd name="connsiteX17" fmla="*/ 1854200 w 5130800"/>
                <a:gd name="connsiteY17" fmla="*/ 177800 h 1193800"/>
                <a:gd name="connsiteX18" fmla="*/ 1955800 w 5130800"/>
                <a:gd name="connsiteY18" fmla="*/ 190500 h 1193800"/>
                <a:gd name="connsiteX19" fmla="*/ 2044700 w 5130800"/>
                <a:gd name="connsiteY19" fmla="*/ 228600 h 1193800"/>
                <a:gd name="connsiteX20" fmla="*/ 2222500 w 5130800"/>
                <a:gd name="connsiteY20" fmla="*/ 279400 h 1193800"/>
                <a:gd name="connsiteX21" fmla="*/ 2387600 w 5130800"/>
                <a:gd name="connsiteY21" fmla="*/ 330200 h 1193800"/>
                <a:gd name="connsiteX22" fmla="*/ 2501900 w 5130800"/>
                <a:gd name="connsiteY22" fmla="*/ 381000 h 1193800"/>
                <a:gd name="connsiteX23" fmla="*/ 2540000 w 5130800"/>
                <a:gd name="connsiteY23" fmla="*/ 393700 h 1193800"/>
                <a:gd name="connsiteX24" fmla="*/ 2590800 w 5130800"/>
                <a:gd name="connsiteY24" fmla="*/ 419100 h 1193800"/>
                <a:gd name="connsiteX25" fmla="*/ 2641600 w 5130800"/>
                <a:gd name="connsiteY25" fmla="*/ 431800 h 1193800"/>
                <a:gd name="connsiteX26" fmla="*/ 2781300 w 5130800"/>
                <a:gd name="connsiteY26" fmla="*/ 520700 h 1193800"/>
                <a:gd name="connsiteX27" fmla="*/ 2895600 w 5130800"/>
                <a:gd name="connsiteY27" fmla="*/ 558800 h 1193800"/>
                <a:gd name="connsiteX28" fmla="*/ 2971800 w 5130800"/>
                <a:gd name="connsiteY28" fmla="*/ 609600 h 1193800"/>
                <a:gd name="connsiteX29" fmla="*/ 3086100 w 5130800"/>
                <a:gd name="connsiteY29" fmla="*/ 635000 h 1193800"/>
                <a:gd name="connsiteX30" fmla="*/ 3124200 w 5130800"/>
                <a:gd name="connsiteY30" fmla="*/ 660400 h 1193800"/>
                <a:gd name="connsiteX31" fmla="*/ 3187700 w 5130800"/>
                <a:gd name="connsiteY31" fmla="*/ 685800 h 1193800"/>
                <a:gd name="connsiteX32" fmla="*/ 3238500 w 5130800"/>
                <a:gd name="connsiteY32" fmla="*/ 711200 h 1193800"/>
                <a:gd name="connsiteX33" fmla="*/ 3365500 w 5130800"/>
                <a:gd name="connsiteY33" fmla="*/ 736600 h 1193800"/>
                <a:gd name="connsiteX34" fmla="*/ 3517900 w 5130800"/>
                <a:gd name="connsiteY34" fmla="*/ 762000 h 1193800"/>
                <a:gd name="connsiteX35" fmla="*/ 3708400 w 5130800"/>
                <a:gd name="connsiteY35" fmla="*/ 800100 h 1193800"/>
                <a:gd name="connsiteX36" fmla="*/ 3759200 w 5130800"/>
                <a:gd name="connsiteY36" fmla="*/ 825500 h 1193800"/>
                <a:gd name="connsiteX37" fmla="*/ 3860800 w 5130800"/>
                <a:gd name="connsiteY37" fmla="*/ 838200 h 1193800"/>
                <a:gd name="connsiteX38" fmla="*/ 3937000 w 5130800"/>
                <a:gd name="connsiteY38" fmla="*/ 850900 h 1193800"/>
                <a:gd name="connsiteX39" fmla="*/ 3975100 w 5130800"/>
                <a:gd name="connsiteY39" fmla="*/ 863600 h 1193800"/>
                <a:gd name="connsiteX40" fmla="*/ 4064000 w 5130800"/>
                <a:gd name="connsiteY40" fmla="*/ 876300 h 1193800"/>
                <a:gd name="connsiteX41" fmla="*/ 4191000 w 5130800"/>
                <a:gd name="connsiteY41" fmla="*/ 901700 h 1193800"/>
                <a:gd name="connsiteX42" fmla="*/ 4419600 w 5130800"/>
                <a:gd name="connsiteY42" fmla="*/ 914400 h 1193800"/>
                <a:gd name="connsiteX43" fmla="*/ 4445000 w 5130800"/>
                <a:gd name="connsiteY43" fmla="*/ 965200 h 1193800"/>
                <a:gd name="connsiteX44" fmla="*/ 4584700 w 5130800"/>
                <a:gd name="connsiteY44" fmla="*/ 1003300 h 1193800"/>
                <a:gd name="connsiteX45" fmla="*/ 4787900 w 5130800"/>
                <a:gd name="connsiteY45" fmla="*/ 1041400 h 1193800"/>
                <a:gd name="connsiteX46" fmla="*/ 4978400 w 5130800"/>
                <a:gd name="connsiteY46" fmla="*/ 1079500 h 1193800"/>
                <a:gd name="connsiteX47" fmla="*/ 5016500 w 5130800"/>
                <a:gd name="connsiteY47" fmla="*/ 1092200 h 1193800"/>
                <a:gd name="connsiteX48" fmla="*/ 5130800 w 5130800"/>
                <a:gd name="connsiteY48" fmla="*/ 11049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130800" h="1193800">
                  <a:moveTo>
                    <a:pt x="0" y="1193800"/>
                  </a:moveTo>
                  <a:cubicBezTo>
                    <a:pt x="47650" y="907899"/>
                    <a:pt x="-19144" y="1330898"/>
                    <a:pt x="25400" y="558800"/>
                  </a:cubicBezTo>
                  <a:cubicBezTo>
                    <a:pt x="27411" y="523949"/>
                    <a:pt x="43954" y="491431"/>
                    <a:pt x="50800" y="457200"/>
                  </a:cubicBezTo>
                  <a:cubicBezTo>
                    <a:pt x="55033" y="436033"/>
                    <a:pt x="58265" y="414641"/>
                    <a:pt x="63500" y="393700"/>
                  </a:cubicBezTo>
                  <a:cubicBezTo>
                    <a:pt x="66747" y="380713"/>
                    <a:pt x="68774" y="366739"/>
                    <a:pt x="76200" y="355600"/>
                  </a:cubicBezTo>
                  <a:cubicBezTo>
                    <a:pt x="86163" y="340656"/>
                    <a:pt x="101600" y="330200"/>
                    <a:pt x="114300" y="317500"/>
                  </a:cubicBezTo>
                  <a:cubicBezTo>
                    <a:pt x="118533" y="300567"/>
                    <a:pt x="118523" y="281958"/>
                    <a:pt x="127000" y="266700"/>
                  </a:cubicBezTo>
                  <a:cubicBezTo>
                    <a:pt x="150739" y="223969"/>
                    <a:pt x="207198" y="168001"/>
                    <a:pt x="254000" y="152400"/>
                  </a:cubicBezTo>
                  <a:cubicBezTo>
                    <a:pt x="266700" y="148167"/>
                    <a:pt x="280126" y="145687"/>
                    <a:pt x="292100" y="139700"/>
                  </a:cubicBezTo>
                  <a:cubicBezTo>
                    <a:pt x="361896" y="104802"/>
                    <a:pt x="297018" y="115268"/>
                    <a:pt x="393700" y="88900"/>
                  </a:cubicBezTo>
                  <a:cubicBezTo>
                    <a:pt x="418543" y="82125"/>
                    <a:pt x="444591" y="80945"/>
                    <a:pt x="469900" y="76200"/>
                  </a:cubicBezTo>
                  <a:cubicBezTo>
                    <a:pt x="512332" y="68244"/>
                    <a:pt x="596900" y="50800"/>
                    <a:pt x="596900" y="50800"/>
                  </a:cubicBezTo>
                  <a:cubicBezTo>
                    <a:pt x="613833" y="42333"/>
                    <a:pt x="629739" y="31387"/>
                    <a:pt x="647700" y="25400"/>
                  </a:cubicBezTo>
                  <a:cubicBezTo>
                    <a:pt x="680818" y="14361"/>
                    <a:pt x="749300" y="0"/>
                    <a:pt x="749300" y="0"/>
                  </a:cubicBezTo>
                  <a:cubicBezTo>
                    <a:pt x="856344" y="4654"/>
                    <a:pt x="1021442" y="3949"/>
                    <a:pt x="1143000" y="25400"/>
                  </a:cubicBezTo>
                  <a:cubicBezTo>
                    <a:pt x="1301190" y="53316"/>
                    <a:pt x="1219073" y="47593"/>
                    <a:pt x="1384300" y="88900"/>
                  </a:cubicBezTo>
                  <a:cubicBezTo>
                    <a:pt x="1549469" y="130192"/>
                    <a:pt x="1467878" y="102097"/>
                    <a:pt x="1625600" y="127000"/>
                  </a:cubicBezTo>
                  <a:cubicBezTo>
                    <a:pt x="1932129" y="175399"/>
                    <a:pt x="1593228" y="128868"/>
                    <a:pt x="1854200" y="177800"/>
                  </a:cubicBezTo>
                  <a:cubicBezTo>
                    <a:pt x="1887746" y="184090"/>
                    <a:pt x="1921933" y="186267"/>
                    <a:pt x="1955800" y="190500"/>
                  </a:cubicBezTo>
                  <a:cubicBezTo>
                    <a:pt x="1985433" y="203200"/>
                    <a:pt x="2014114" y="218405"/>
                    <a:pt x="2044700" y="228600"/>
                  </a:cubicBezTo>
                  <a:cubicBezTo>
                    <a:pt x="2103175" y="248092"/>
                    <a:pt x="2163233" y="262467"/>
                    <a:pt x="2222500" y="279400"/>
                  </a:cubicBezTo>
                  <a:cubicBezTo>
                    <a:pt x="2289945" y="298670"/>
                    <a:pt x="2323166" y="306769"/>
                    <a:pt x="2387600" y="330200"/>
                  </a:cubicBezTo>
                  <a:cubicBezTo>
                    <a:pt x="2517571" y="377462"/>
                    <a:pt x="2390106" y="333088"/>
                    <a:pt x="2501900" y="381000"/>
                  </a:cubicBezTo>
                  <a:cubicBezTo>
                    <a:pt x="2514205" y="386273"/>
                    <a:pt x="2527695" y="388427"/>
                    <a:pt x="2540000" y="393700"/>
                  </a:cubicBezTo>
                  <a:cubicBezTo>
                    <a:pt x="2557401" y="401158"/>
                    <a:pt x="2573073" y="412453"/>
                    <a:pt x="2590800" y="419100"/>
                  </a:cubicBezTo>
                  <a:cubicBezTo>
                    <a:pt x="2607143" y="425229"/>
                    <a:pt x="2624667" y="427567"/>
                    <a:pt x="2641600" y="431800"/>
                  </a:cubicBezTo>
                  <a:cubicBezTo>
                    <a:pt x="2645180" y="434187"/>
                    <a:pt x="2766952" y="517113"/>
                    <a:pt x="2781300" y="520700"/>
                  </a:cubicBezTo>
                  <a:cubicBezTo>
                    <a:pt x="2824173" y="531418"/>
                    <a:pt x="2855134" y="536728"/>
                    <a:pt x="2895600" y="558800"/>
                  </a:cubicBezTo>
                  <a:cubicBezTo>
                    <a:pt x="2922400" y="573418"/>
                    <a:pt x="2941688" y="604581"/>
                    <a:pt x="2971800" y="609600"/>
                  </a:cubicBezTo>
                  <a:cubicBezTo>
                    <a:pt x="3001066" y="614478"/>
                    <a:pt x="3054836" y="619368"/>
                    <a:pt x="3086100" y="635000"/>
                  </a:cubicBezTo>
                  <a:cubicBezTo>
                    <a:pt x="3099752" y="641826"/>
                    <a:pt x="3110548" y="653574"/>
                    <a:pt x="3124200" y="660400"/>
                  </a:cubicBezTo>
                  <a:cubicBezTo>
                    <a:pt x="3144590" y="670595"/>
                    <a:pt x="3166868" y="676541"/>
                    <a:pt x="3187700" y="685800"/>
                  </a:cubicBezTo>
                  <a:cubicBezTo>
                    <a:pt x="3205000" y="693489"/>
                    <a:pt x="3220296" y="705999"/>
                    <a:pt x="3238500" y="711200"/>
                  </a:cubicBezTo>
                  <a:cubicBezTo>
                    <a:pt x="3280011" y="723060"/>
                    <a:pt x="3323167" y="728133"/>
                    <a:pt x="3365500" y="736600"/>
                  </a:cubicBezTo>
                  <a:cubicBezTo>
                    <a:pt x="3458353" y="755171"/>
                    <a:pt x="3407631" y="746247"/>
                    <a:pt x="3517900" y="762000"/>
                  </a:cubicBezTo>
                  <a:cubicBezTo>
                    <a:pt x="3630467" y="799522"/>
                    <a:pt x="3567490" y="784443"/>
                    <a:pt x="3708400" y="800100"/>
                  </a:cubicBezTo>
                  <a:cubicBezTo>
                    <a:pt x="3725333" y="808567"/>
                    <a:pt x="3740833" y="820908"/>
                    <a:pt x="3759200" y="825500"/>
                  </a:cubicBezTo>
                  <a:cubicBezTo>
                    <a:pt x="3792311" y="833778"/>
                    <a:pt x="3827013" y="833373"/>
                    <a:pt x="3860800" y="838200"/>
                  </a:cubicBezTo>
                  <a:cubicBezTo>
                    <a:pt x="3886292" y="841842"/>
                    <a:pt x="3911863" y="845314"/>
                    <a:pt x="3937000" y="850900"/>
                  </a:cubicBezTo>
                  <a:cubicBezTo>
                    <a:pt x="3950068" y="853804"/>
                    <a:pt x="3961973" y="860975"/>
                    <a:pt x="3975100" y="863600"/>
                  </a:cubicBezTo>
                  <a:cubicBezTo>
                    <a:pt x="4004453" y="869471"/>
                    <a:pt x="4034549" y="870945"/>
                    <a:pt x="4064000" y="876300"/>
                  </a:cubicBezTo>
                  <a:cubicBezTo>
                    <a:pt x="4138666" y="889876"/>
                    <a:pt x="4099229" y="894052"/>
                    <a:pt x="4191000" y="901700"/>
                  </a:cubicBezTo>
                  <a:cubicBezTo>
                    <a:pt x="4267054" y="908038"/>
                    <a:pt x="4343400" y="910167"/>
                    <a:pt x="4419600" y="914400"/>
                  </a:cubicBezTo>
                  <a:cubicBezTo>
                    <a:pt x="4428067" y="931333"/>
                    <a:pt x="4429854" y="953841"/>
                    <a:pt x="4445000" y="965200"/>
                  </a:cubicBezTo>
                  <a:cubicBezTo>
                    <a:pt x="4474241" y="987130"/>
                    <a:pt x="4549316" y="993650"/>
                    <a:pt x="4584700" y="1003300"/>
                  </a:cubicBezTo>
                  <a:cubicBezTo>
                    <a:pt x="4742160" y="1046244"/>
                    <a:pt x="4569270" y="1019537"/>
                    <a:pt x="4787900" y="1041400"/>
                  </a:cubicBezTo>
                  <a:cubicBezTo>
                    <a:pt x="4900467" y="1078922"/>
                    <a:pt x="4837490" y="1063843"/>
                    <a:pt x="4978400" y="1079500"/>
                  </a:cubicBezTo>
                  <a:cubicBezTo>
                    <a:pt x="4991100" y="1083733"/>
                    <a:pt x="5003373" y="1089575"/>
                    <a:pt x="5016500" y="1092200"/>
                  </a:cubicBezTo>
                  <a:cubicBezTo>
                    <a:pt x="5085987" y="1106097"/>
                    <a:pt x="5083327" y="1104900"/>
                    <a:pt x="5130800" y="110490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953000" y="4610366"/>
              <a:ext cx="609600" cy="1004899"/>
              <a:chOff x="5416550" y="4938701"/>
              <a:chExt cx="609600" cy="1004899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5416550" y="5112816"/>
                <a:ext cx="609600" cy="621234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492750" y="4938701"/>
                <a:ext cx="457200" cy="166699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420536" y="5734050"/>
                <a:ext cx="45719" cy="20955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952589" y="5734050"/>
                <a:ext cx="45719" cy="20955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5505450" y="3533775"/>
              <a:ext cx="1200150" cy="2209800"/>
            </a:xfrm>
            <a:custGeom>
              <a:avLst/>
              <a:gdLst>
                <a:gd name="connsiteX0" fmla="*/ 1200150 w 1200150"/>
                <a:gd name="connsiteY0" fmla="*/ 0 h 2209800"/>
                <a:gd name="connsiteX1" fmla="*/ 1190625 w 1200150"/>
                <a:gd name="connsiteY1" fmla="*/ 123825 h 2209800"/>
                <a:gd name="connsiteX2" fmla="*/ 1181100 w 1200150"/>
                <a:gd name="connsiteY2" fmla="*/ 161925 h 2209800"/>
                <a:gd name="connsiteX3" fmla="*/ 1171575 w 1200150"/>
                <a:gd name="connsiteY3" fmla="*/ 209550 h 2209800"/>
                <a:gd name="connsiteX4" fmla="*/ 1152525 w 1200150"/>
                <a:gd name="connsiteY4" fmla="*/ 285750 h 2209800"/>
                <a:gd name="connsiteX5" fmla="*/ 1143000 w 1200150"/>
                <a:gd name="connsiteY5" fmla="*/ 323850 h 2209800"/>
                <a:gd name="connsiteX6" fmla="*/ 1133475 w 1200150"/>
                <a:gd name="connsiteY6" fmla="*/ 1085850 h 2209800"/>
                <a:gd name="connsiteX7" fmla="*/ 1123950 w 1200150"/>
                <a:gd name="connsiteY7" fmla="*/ 1114425 h 2209800"/>
                <a:gd name="connsiteX8" fmla="*/ 1114425 w 1200150"/>
                <a:gd name="connsiteY8" fmla="*/ 1162050 h 2209800"/>
                <a:gd name="connsiteX9" fmla="*/ 1095375 w 1200150"/>
                <a:gd name="connsiteY9" fmla="*/ 1247775 h 2209800"/>
                <a:gd name="connsiteX10" fmla="*/ 1076325 w 1200150"/>
                <a:gd name="connsiteY10" fmla="*/ 1362075 h 2209800"/>
                <a:gd name="connsiteX11" fmla="*/ 1066800 w 1200150"/>
                <a:gd name="connsiteY11" fmla="*/ 1495425 h 2209800"/>
                <a:gd name="connsiteX12" fmla="*/ 1047750 w 1200150"/>
                <a:gd name="connsiteY12" fmla="*/ 1571625 h 2209800"/>
                <a:gd name="connsiteX13" fmla="*/ 1038225 w 1200150"/>
                <a:gd name="connsiteY13" fmla="*/ 1609725 h 2209800"/>
                <a:gd name="connsiteX14" fmla="*/ 1028700 w 1200150"/>
                <a:gd name="connsiteY14" fmla="*/ 1695450 h 2209800"/>
                <a:gd name="connsiteX15" fmla="*/ 1019175 w 1200150"/>
                <a:gd name="connsiteY15" fmla="*/ 1733550 h 2209800"/>
                <a:gd name="connsiteX16" fmla="*/ 1009650 w 1200150"/>
                <a:gd name="connsiteY16" fmla="*/ 1781175 h 2209800"/>
                <a:gd name="connsiteX17" fmla="*/ 990600 w 1200150"/>
                <a:gd name="connsiteY17" fmla="*/ 1857375 h 2209800"/>
                <a:gd name="connsiteX18" fmla="*/ 981075 w 1200150"/>
                <a:gd name="connsiteY18" fmla="*/ 1895475 h 2209800"/>
                <a:gd name="connsiteX19" fmla="*/ 971550 w 1200150"/>
                <a:gd name="connsiteY19" fmla="*/ 1971675 h 2209800"/>
                <a:gd name="connsiteX20" fmla="*/ 962025 w 1200150"/>
                <a:gd name="connsiteY20" fmla="*/ 2009775 h 2209800"/>
                <a:gd name="connsiteX21" fmla="*/ 942975 w 1200150"/>
                <a:gd name="connsiteY21" fmla="*/ 2085975 h 2209800"/>
                <a:gd name="connsiteX22" fmla="*/ 923925 w 1200150"/>
                <a:gd name="connsiteY22" fmla="*/ 2114550 h 2209800"/>
                <a:gd name="connsiteX23" fmla="*/ 895350 w 1200150"/>
                <a:gd name="connsiteY23" fmla="*/ 2124075 h 2209800"/>
                <a:gd name="connsiteX24" fmla="*/ 781050 w 1200150"/>
                <a:gd name="connsiteY24" fmla="*/ 2152650 h 2209800"/>
                <a:gd name="connsiteX25" fmla="*/ 666750 w 1200150"/>
                <a:gd name="connsiteY25" fmla="*/ 2181225 h 2209800"/>
                <a:gd name="connsiteX26" fmla="*/ 600075 w 1200150"/>
                <a:gd name="connsiteY26" fmla="*/ 2209800 h 2209800"/>
                <a:gd name="connsiteX27" fmla="*/ 171450 w 1200150"/>
                <a:gd name="connsiteY27" fmla="*/ 2200275 h 2209800"/>
                <a:gd name="connsiteX28" fmla="*/ 123825 w 1200150"/>
                <a:gd name="connsiteY28" fmla="*/ 2152650 h 2209800"/>
                <a:gd name="connsiteX29" fmla="*/ 57150 w 1200150"/>
                <a:gd name="connsiteY29" fmla="*/ 2105025 h 2209800"/>
                <a:gd name="connsiteX30" fmla="*/ 0 w 1200150"/>
                <a:gd name="connsiteY30" fmla="*/ 203835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00150" h="2209800">
                  <a:moveTo>
                    <a:pt x="1200150" y="0"/>
                  </a:moveTo>
                  <a:cubicBezTo>
                    <a:pt x="1196975" y="41275"/>
                    <a:pt x="1195462" y="82712"/>
                    <a:pt x="1190625" y="123825"/>
                  </a:cubicBezTo>
                  <a:cubicBezTo>
                    <a:pt x="1189095" y="136826"/>
                    <a:pt x="1183940" y="149146"/>
                    <a:pt x="1181100" y="161925"/>
                  </a:cubicBezTo>
                  <a:cubicBezTo>
                    <a:pt x="1177588" y="177729"/>
                    <a:pt x="1175215" y="193775"/>
                    <a:pt x="1171575" y="209550"/>
                  </a:cubicBezTo>
                  <a:cubicBezTo>
                    <a:pt x="1165688" y="235061"/>
                    <a:pt x="1158875" y="260350"/>
                    <a:pt x="1152525" y="285750"/>
                  </a:cubicBezTo>
                  <a:lnTo>
                    <a:pt x="1143000" y="323850"/>
                  </a:lnTo>
                  <a:cubicBezTo>
                    <a:pt x="1139825" y="577850"/>
                    <a:pt x="1139594" y="831904"/>
                    <a:pt x="1133475" y="1085850"/>
                  </a:cubicBezTo>
                  <a:cubicBezTo>
                    <a:pt x="1133233" y="1095887"/>
                    <a:pt x="1126385" y="1104685"/>
                    <a:pt x="1123950" y="1114425"/>
                  </a:cubicBezTo>
                  <a:cubicBezTo>
                    <a:pt x="1120023" y="1130131"/>
                    <a:pt x="1117937" y="1146246"/>
                    <a:pt x="1114425" y="1162050"/>
                  </a:cubicBezTo>
                  <a:cubicBezTo>
                    <a:pt x="1100796" y="1223381"/>
                    <a:pt x="1107687" y="1178008"/>
                    <a:pt x="1095375" y="1247775"/>
                  </a:cubicBezTo>
                  <a:cubicBezTo>
                    <a:pt x="1088662" y="1285813"/>
                    <a:pt x="1076325" y="1362075"/>
                    <a:pt x="1076325" y="1362075"/>
                  </a:cubicBezTo>
                  <a:cubicBezTo>
                    <a:pt x="1073150" y="1406525"/>
                    <a:pt x="1072821" y="1451270"/>
                    <a:pt x="1066800" y="1495425"/>
                  </a:cubicBezTo>
                  <a:cubicBezTo>
                    <a:pt x="1063263" y="1521367"/>
                    <a:pt x="1054100" y="1546225"/>
                    <a:pt x="1047750" y="1571625"/>
                  </a:cubicBezTo>
                  <a:lnTo>
                    <a:pt x="1038225" y="1609725"/>
                  </a:lnTo>
                  <a:cubicBezTo>
                    <a:pt x="1035050" y="1638300"/>
                    <a:pt x="1033072" y="1667033"/>
                    <a:pt x="1028700" y="1695450"/>
                  </a:cubicBezTo>
                  <a:cubicBezTo>
                    <a:pt x="1026709" y="1708389"/>
                    <a:pt x="1022015" y="1720771"/>
                    <a:pt x="1019175" y="1733550"/>
                  </a:cubicBezTo>
                  <a:cubicBezTo>
                    <a:pt x="1015663" y="1749354"/>
                    <a:pt x="1013290" y="1765400"/>
                    <a:pt x="1009650" y="1781175"/>
                  </a:cubicBezTo>
                  <a:cubicBezTo>
                    <a:pt x="1003763" y="1806686"/>
                    <a:pt x="996950" y="1831975"/>
                    <a:pt x="990600" y="1857375"/>
                  </a:cubicBezTo>
                  <a:cubicBezTo>
                    <a:pt x="987425" y="1870075"/>
                    <a:pt x="982699" y="1882485"/>
                    <a:pt x="981075" y="1895475"/>
                  </a:cubicBezTo>
                  <a:cubicBezTo>
                    <a:pt x="977900" y="1920875"/>
                    <a:pt x="975758" y="1946426"/>
                    <a:pt x="971550" y="1971675"/>
                  </a:cubicBezTo>
                  <a:cubicBezTo>
                    <a:pt x="969398" y="1984588"/>
                    <a:pt x="964865" y="1996996"/>
                    <a:pt x="962025" y="2009775"/>
                  </a:cubicBezTo>
                  <a:cubicBezTo>
                    <a:pt x="957678" y="2029338"/>
                    <a:pt x="953187" y="2065550"/>
                    <a:pt x="942975" y="2085975"/>
                  </a:cubicBezTo>
                  <a:cubicBezTo>
                    <a:pt x="937855" y="2096214"/>
                    <a:pt x="932864" y="2107399"/>
                    <a:pt x="923925" y="2114550"/>
                  </a:cubicBezTo>
                  <a:cubicBezTo>
                    <a:pt x="916085" y="2120822"/>
                    <a:pt x="904751" y="2120550"/>
                    <a:pt x="895350" y="2124075"/>
                  </a:cubicBezTo>
                  <a:cubicBezTo>
                    <a:pt x="819506" y="2152516"/>
                    <a:pt x="874333" y="2139324"/>
                    <a:pt x="781050" y="2152650"/>
                  </a:cubicBezTo>
                  <a:cubicBezTo>
                    <a:pt x="665570" y="2191143"/>
                    <a:pt x="782186" y="2155573"/>
                    <a:pt x="666750" y="2181225"/>
                  </a:cubicBezTo>
                  <a:cubicBezTo>
                    <a:pt x="641523" y="2186831"/>
                    <a:pt x="623371" y="2198152"/>
                    <a:pt x="600075" y="2209800"/>
                  </a:cubicBezTo>
                  <a:cubicBezTo>
                    <a:pt x="457200" y="2206625"/>
                    <a:pt x="314082" y="2209189"/>
                    <a:pt x="171450" y="2200275"/>
                  </a:cubicBezTo>
                  <a:cubicBezTo>
                    <a:pt x="144357" y="2198582"/>
                    <a:pt x="138218" y="2167043"/>
                    <a:pt x="123825" y="2152650"/>
                  </a:cubicBezTo>
                  <a:cubicBezTo>
                    <a:pt x="72853" y="2101678"/>
                    <a:pt x="117150" y="2172525"/>
                    <a:pt x="57150" y="2105025"/>
                  </a:cubicBezTo>
                  <a:cubicBezTo>
                    <a:pt x="-10111" y="2029356"/>
                    <a:pt x="47349" y="2062025"/>
                    <a:pt x="0" y="203835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2333625" y="3228621"/>
              <a:ext cx="2647950" cy="2429497"/>
            </a:xfrm>
            <a:custGeom>
              <a:avLst/>
              <a:gdLst>
                <a:gd name="connsiteX0" fmla="*/ 0 w 2647950"/>
                <a:gd name="connsiteY0" fmla="*/ 286104 h 2429497"/>
                <a:gd name="connsiteX1" fmla="*/ 47625 w 2647950"/>
                <a:gd name="connsiteY1" fmla="*/ 219429 h 2429497"/>
                <a:gd name="connsiteX2" fmla="*/ 57150 w 2647950"/>
                <a:gd name="connsiteY2" fmla="*/ 190854 h 2429497"/>
                <a:gd name="connsiteX3" fmla="*/ 85725 w 2647950"/>
                <a:gd name="connsiteY3" fmla="*/ 171804 h 2429497"/>
                <a:gd name="connsiteX4" fmla="*/ 114300 w 2647950"/>
                <a:gd name="connsiteY4" fmla="*/ 143229 h 2429497"/>
                <a:gd name="connsiteX5" fmla="*/ 228600 w 2647950"/>
                <a:gd name="connsiteY5" fmla="*/ 57504 h 2429497"/>
                <a:gd name="connsiteX6" fmla="*/ 266700 w 2647950"/>
                <a:gd name="connsiteY6" fmla="*/ 38454 h 2429497"/>
                <a:gd name="connsiteX7" fmla="*/ 390525 w 2647950"/>
                <a:gd name="connsiteY7" fmla="*/ 19404 h 2429497"/>
                <a:gd name="connsiteX8" fmla="*/ 561975 w 2647950"/>
                <a:gd name="connsiteY8" fmla="*/ 9879 h 2429497"/>
                <a:gd name="connsiteX9" fmla="*/ 609600 w 2647950"/>
                <a:gd name="connsiteY9" fmla="*/ 38454 h 2429497"/>
                <a:gd name="connsiteX10" fmla="*/ 666750 w 2647950"/>
                <a:gd name="connsiteY10" fmla="*/ 76554 h 2429497"/>
                <a:gd name="connsiteX11" fmla="*/ 714375 w 2647950"/>
                <a:gd name="connsiteY11" fmla="*/ 86079 h 2429497"/>
                <a:gd name="connsiteX12" fmla="*/ 742950 w 2647950"/>
                <a:gd name="connsiteY12" fmla="*/ 105129 h 2429497"/>
                <a:gd name="connsiteX13" fmla="*/ 781050 w 2647950"/>
                <a:gd name="connsiteY13" fmla="*/ 124179 h 2429497"/>
                <a:gd name="connsiteX14" fmla="*/ 847725 w 2647950"/>
                <a:gd name="connsiteY14" fmla="*/ 171804 h 2429497"/>
                <a:gd name="connsiteX15" fmla="*/ 866775 w 2647950"/>
                <a:gd name="connsiteY15" fmla="*/ 200379 h 2429497"/>
                <a:gd name="connsiteX16" fmla="*/ 933450 w 2647950"/>
                <a:gd name="connsiteY16" fmla="*/ 267054 h 2429497"/>
                <a:gd name="connsiteX17" fmla="*/ 1028700 w 2647950"/>
                <a:gd name="connsiteY17" fmla="*/ 352779 h 2429497"/>
                <a:gd name="connsiteX18" fmla="*/ 1057275 w 2647950"/>
                <a:gd name="connsiteY18" fmla="*/ 390879 h 2429497"/>
                <a:gd name="connsiteX19" fmla="*/ 1076325 w 2647950"/>
                <a:gd name="connsiteY19" fmla="*/ 419454 h 2429497"/>
                <a:gd name="connsiteX20" fmla="*/ 1123950 w 2647950"/>
                <a:gd name="connsiteY20" fmla="*/ 467079 h 2429497"/>
                <a:gd name="connsiteX21" fmla="*/ 1162050 w 2647950"/>
                <a:gd name="connsiteY21" fmla="*/ 524229 h 2429497"/>
                <a:gd name="connsiteX22" fmla="*/ 1181100 w 2647950"/>
                <a:gd name="connsiteY22" fmla="*/ 562329 h 2429497"/>
                <a:gd name="connsiteX23" fmla="*/ 1190625 w 2647950"/>
                <a:gd name="connsiteY23" fmla="*/ 629004 h 2429497"/>
                <a:gd name="connsiteX24" fmla="*/ 1209675 w 2647950"/>
                <a:gd name="connsiteY24" fmla="*/ 686154 h 2429497"/>
                <a:gd name="connsiteX25" fmla="*/ 1219200 w 2647950"/>
                <a:gd name="connsiteY25" fmla="*/ 762354 h 2429497"/>
                <a:gd name="connsiteX26" fmla="*/ 1228725 w 2647950"/>
                <a:gd name="connsiteY26" fmla="*/ 790929 h 2429497"/>
                <a:gd name="connsiteX27" fmla="*/ 1238250 w 2647950"/>
                <a:gd name="connsiteY27" fmla="*/ 829029 h 2429497"/>
                <a:gd name="connsiteX28" fmla="*/ 1247775 w 2647950"/>
                <a:gd name="connsiteY28" fmla="*/ 857604 h 2429497"/>
                <a:gd name="connsiteX29" fmla="*/ 1266825 w 2647950"/>
                <a:gd name="connsiteY29" fmla="*/ 943329 h 2429497"/>
                <a:gd name="connsiteX30" fmla="*/ 1285875 w 2647950"/>
                <a:gd name="connsiteY30" fmla="*/ 981429 h 2429497"/>
                <a:gd name="connsiteX31" fmla="*/ 1304925 w 2647950"/>
                <a:gd name="connsiteY31" fmla="*/ 1029054 h 2429497"/>
                <a:gd name="connsiteX32" fmla="*/ 1314450 w 2647950"/>
                <a:gd name="connsiteY32" fmla="*/ 1057629 h 2429497"/>
                <a:gd name="connsiteX33" fmla="*/ 1343025 w 2647950"/>
                <a:gd name="connsiteY33" fmla="*/ 1124304 h 2429497"/>
                <a:gd name="connsiteX34" fmla="*/ 1352550 w 2647950"/>
                <a:gd name="connsiteY34" fmla="*/ 1181454 h 2429497"/>
                <a:gd name="connsiteX35" fmla="*/ 1362075 w 2647950"/>
                <a:gd name="connsiteY35" fmla="*/ 1219554 h 2429497"/>
                <a:gd name="connsiteX36" fmla="*/ 1381125 w 2647950"/>
                <a:gd name="connsiteY36" fmla="*/ 1324329 h 2429497"/>
                <a:gd name="connsiteX37" fmla="*/ 1400175 w 2647950"/>
                <a:gd name="connsiteY37" fmla="*/ 1362429 h 2429497"/>
                <a:gd name="connsiteX38" fmla="*/ 1419225 w 2647950"/>
                <a:gd name="connsiteY38" fmla="*/ 1467204 h 2429497"/>
                <a:gd name="connsiteX39" fmla="*/ 1428750 w 2647950"/>
                <a:gd name="connsiteY39" fmla="*/ 1514829 h 2429497"/>
                <a:gd name="connsiteX40" fmla="*/ 1447800 w 2647950"/>
                <a:gd name="connsiteY40" fmla="*/ 1562454 h 2429497"/>
                <a:gd name="connsiteX41" fmla="*/ 1457325 w 2647950"/>
                <a:gd name="connsiteY41" fmla="*/ 1610079 h 2429497"/>
                <a:gd name="connsiteX42" fmla="*/ 1476375 w 2647950"/>
                <a:gd name="connsiteY42" fmla="*/ 1648179 h 2429497"/>
                <a:gd name="connsiteX43" fmla="*/ 1504950 w 2647950"/>
                <a:gd name="connsiteY43" fmla="*/ 1724379 h 2429497"/>
                <a:gd name="connsiteX44" fmla="*/ 1533525 w 2647950"/>
                <a:gd name="connsiteY44" fmla="*/ 1762479 h 2429497"/>
                <a:gd name="connsiteX45" fmla="*/ 1552575 w 2647950"/>
                <a:gd name="connsiteY45" fmla="*/ 1800579 h 2429497"/>
                <a:gd name="connsiteX46" fmla="*/ 1581150 w 2647950"/>
                <a:gd name="connsiteY46" fmla="*/ 1838679 h 2429497"/>
                <a:gd name="connsiteX47" fmla="*/ 1638300 w 2647950"/>
                <a:gd name="connsiteY47" fmla="*/ 1933929 h 2429497"/>
                <a:gd name="connsiteX48" fmla="*/ 1657350 w 2647950"/>
                <a:gd name="connsiteY48" fmla="*/ 1962504 h 2429497"/>
                <a:gd name="connsiteX49" fmla="*/ 1685925 w 2647950"/>
                <a:gd name="connsiteY49" fmla="*/ 2010129 h 2429497"/>
                <a:gd name="connsiteX50" fmla="*/ 1714500 w 2647950"/>
                <a:gd name="connsiteY50" fmla="*/ 2048229 h 2429497"/>
                <a:gd name="connsiteX51" fmla="*/ 1743075 w 2647950"/>
                <a:gd name="connsiteY51" fmla="*/ 2076804 h 2429497"/>
                <a:gd name="connsiteX52" fmla="*/ 1762125 w 2647950"/>
                <a:gd name="connsiteY52" fmla="*/ 2114904 h 2429497"/>
                <a:gd name="connsiteX53" fmla="*/ 1790700 w 2647950"/>
                <a:gd name="connsiteY53" fmla="*/ 2153004 h 2429497"/>
                <a:gd name="connsiteX54" fmla="*/ 1809750 w 2647950"/>
                <a:gd name="connsiteY54" fmla="*/ 2181579 h 2429497"/>
                <a:gd name="connsiteX55" fmla="*/ 1838325 w 2647950"/>
                <a:gd name="connsiteY55" fmla="*/ 2210154 h 2429497"/>
                <a:gd name="connsiteX56" fmla="*/ 1895475 w 2647950"/>
                <a:gd name="connsiteY56" fmla="*/ 2286354 h 2429497"/>
                <a:gd name="connsiteX57" fmla="*/ 1933575 w 2647950"/>
                <a:gd name="connsiteY57" fmla="*/ 2305404 h 2429497"/>
                <a:gd name="connsiteX58" fmla="*/ 2019300 w 2647950"/>
                <a:gd name="connsiteY58" fmla="*/ 2353029 h 2429497"/>
                <a:gd name="connsiteX59" fmla="*/ 2085975 w 2647950"/>
                <a:gd name="connsiteY59" fmla="*/ 2362554 h 2429497"/>
                <a:gd name="connsiteX60" fmla="*/ 2124075 w 2647950"/>
                <a:gd name="connsiteY60" fmla="*/ 2372079 h 2429497"/>
                <a:gd name="connsiteX61" fmla="*/ 2171700 w 2647950"/>
                <a:gd name="connsiteY61" fmla="*/ 2381604 h 2429497"/>
                <a:gd name="connsiteX62" fmla="*/ 2200275 w 2647950"/>
                <a:gd name="connsiteY62" fmla="*/ 2391129 h 2429497"/>
                <a:gd name="connsiteX63" fmla="*/ 2238375 w 2647950"/>
                <a:gd name="connsiteY63" fmla="*/ 2400654 h 2429497"/>
                <a:gd name="connsiteX64" fmla="*/ 2266950 w 2647950"/>
                <a:gd name="connsiteY64" fmla="*/ 2410179 h 2429497"/>
                <a:gd name="connsiteX65" fmla="*/ 2400300 w 2647950"/>
                <a:gd name="connsiteY65" fmla="*/ 2419704 h 2429497"/>
                <a:gd name="connsiteX66" fmla="*/ 2438400 w 2647950"/>
                <a:gd name="connsiteY66" fmla="*/ 2429229 h 2429497"/>
                <a:gd name="connsiteX67" fmla="*/ 2466975 w 2647950"/>
                <a:gd name="connsiteY67" fmla="*/ 2410179 h 2429497"/>
                <a:gd name="connsiteX68" fmla="*/ 2505075 w 2647950"/>
                <a:gd name="connsiteY68" fmla="*/ 2391129 h 2429497"/>
                <a:gd name="connsiteX69" fmla="*/ 2581275 w 2647950"/>
                <a:gd name="connsiteY69" fmla="*/ 2324454 h 2429497"/>
                <a:gd name="connsiteX70" fmla="*/ 2647950 w 2647950"/>
                <a:gd name="connsiteY70" fmla="*/ 2295879 h 242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647950" h="2429497">
                  <a:moveTo>
                    <a:pt x="0" y="286104"/>
                  </a:moveTo>
                  <a:cubicBezTo>
                    <a:pt x="15875" y="263879"/>
                    <a:pt x="33573" y="242849"/>
                    <a:pt x="47625" y="219429"/>
                  </a:cubicBezTo>
                  <a:cubicBezTo>
                    <a:pt x="52791" y="210820"/>
                    <a:pt x="50878" y="198694"/>
                    <a:pt x="57150" y="190854"/>
                  </a:cubicBezTo>
                  <a:cubicBezTo>
                    <a:pt x="64301" y="181915"/>
                    <a:pt x="76931" y="179133"/>
                    <a:pt x="85725" y="171804"/>
                  </a:cubicBezTo>
                  <a:cubicBezTo>
                    <a:pt x="96073" y="163180"/>
                    <a:pt x="103952" y="151853"/>
                    <a:pt x="114300" y="143229"/>
                  </a:cubicBezTo>
                  <a:cubicBezTo>
                    <a:pt x="121465" y="137258"/>
                    <a:pt x="197605" y="75216"/>
                    <a:pt x="228600" y="57504"/>
                  </a:cubicBezTo>
                  <a:cubicBezTo>
                    <a:pt x="240928" y="50459"/>
                    <a:pt x="253405" y="43440"/>
                    <a:pt x="266700" y="38454"/>
                  </a:cubicBezTo>
                  <a:cubicBezTo>
                    <a:pt x="301433" y="25429"/>
                    <a:pt x="360443" y="22746"/>
                    <a:pt x="390525" y="19404"/>
                  </a:cubicBezTo>
                  <a:cubicBezTo>
                    <a:pt x="497681" y="-7385"/>
                    <a:pt x="440673" y="-2251"/>
                    <a:pt x="561975" y="9879"/>
                  </a:cubicBezTo>
                  <a:cubicBezTo>
                    <a:pt x="577850" y="19404"/>
                    <a:pt x="593981" y="28515"/>
                    <a:pt x="609600" y="38454"/>
                  </a:cubicBezTo>
                  <a:cubicBezTo>
                    <a:pt x="628916" y="50746"/>
                    <a:pt x="644299" y="72064"/>
                    <a:pt x="666750" y="76554"/>
                  </a:cubicBezTo>
                  <a:lnTo>
                    <a:pt x="714375" y="86079"/>
                  </a:lnTo>
                  <a:cubicBezTo>
                    <a:pt x="723900" y="92429"/>
                    <a:pt x="733011" y="99449"/>
                    <a:pt x="742950" y="105129"/>
                  </a:cubicBezTo>
                  <a:cubicBezTo>
                    <a:pt x="755278" y="112174"/>
                    <a:pt x="768722" y="117134"/>
                    <a:pt x="781050" y="124179"/>
                  </a:cubicBezTo>
                  <a:cubicBezTo>
                    <a:pt x="793670" y="131390"/>
                    <a:pt x="840911" y="164990"/>
                    <a:pt x="847725" y="171804"/>
                  </a:cubicBezTo>
                  <a:cubicBezTo>
                    <a:pt x="855820" y="179899"/>
                    <a:pt x="859117" y="191870"/>
                    <a:pt x="866775" y="200379"/>
                  </a:cubicBezTo>
                  <a:cubicBezTo>
                    <a:pt x="887801" y="223741"/>
                    <a:pt x="908305" y="248195"/>
                    <a:pt x="933450" y="267054"/>
                  </a:cubicBezTo>
                  <a:cubicBezTo>
                    <a:pt x="970079" y="294526"/>
                    <a:pt x="999396" y="313707"/>
                    <a:pt x="1028700" y="352779"/>
                  </a:cubicBezTo>
                  <a:cubicBezTo>
                    <a:pt x="1038225" y="365479"/>
                    <a:pt x="1048048" y="377961"/>
                    <a:pt x="1057275" y="390879"/>
                  </a:cubicBezTo>
                  <a:cubicBezTo>
                    <a:pt x="1063929" y="400194"/>
                    <a:pt x="1068787" y="410839"/>
                    <a:pt x="1076325" y="419454"/>
                  </a:cubicBezTo>
                  <a:cubicBezTo>
                    <a:pt x="1091109" y="436350"/>
                    <a:pt x="1108075" y="451204"/>
                    <a:pt x="1123950" y="467079"/>
                  </a:cubicBezTo>
                  <a:cubicBezTo>
                    <a:pt x="1144382" y="528376"/>
                    <a:pt x="1117457" y="461799"/>
                    <a:pt x="1162050" y="524229"/>
                  </a:cubicBezTo>
                  <a:cubicBezTo>
                    <a:pt x="1170303" y="535783"/>
                    <a:pt x="1174750" y="549629"/>
                    <a:pt x="1181100" y="562329"/>
                  </a:cubicBezTo>
                  <a:cubicBezTo>
                    <a:pt x="1184275" y="584554"/>
                    <a:pt x="1185577" y="607128"/>
                    <a:pt x="1190625" y="629004"/>
                  </a:cubicBezTo>
                  <a:cubicBezTo>
                    <a:pt x="1195140" y="648570"/>
                    <a:pt x="1209675" y="686154"/>
                    <a:pt x="1209675" y="686154"/>
                  </a:cubicBezTo>
                  <a:cubicBezTo>
                    <a:pt x="1212850" y="711554"/>
                    <a:pt x="1214621" y="737169"/>
                    <a:pt x="1219200" y="762354"/>
                  </a:cubicBezTo>
                  <a:cubicBezTo>
                    <a:pt x="1220996" y="772232"/>
                    <a:pt x="1225967" y="781275"/>
                    <a:pt x="1228725" y="790929"/>
                  </a:cubicBezTo>
                  <a:cubicBezTo>
                    <a:pt x="1232321" y="803516"/>
                    <a:pt x="1234654" y="816442"/>
                    <a:pt x="1238250" y="829029"/>
                  </a:cubicBezTo>
                  <a:cubicBezTo>
                    <a:pt x="1241008" y="838683"/>
                    <a:pt x="1245340" y="847864"/>
                    <a:pt x="1247775" y="857604"/>
                  </a:cubicBezTo>
                  <a:cubicBezTo>
                    <a:pt x="1252301" y="875709"/>
                    <a:pt x="1259492" y="923773"/>
                    <a:pt x="1266825" y="943329"/>
                  </a:cubicBezTo>
                  <a:cubicBezTo>
                    <a:pt x="1271811" y="956624"/>
                    <a:pt x="1280108" y="968454"/>
                    <a:pt x="1285875" y="981429"/>
                  </a:cubicBezTo>
                  <a:cubicBezTo>
                    <a:pt x="1292819" y="997053"/>
                    <a:pt x="1298922" y="1013045"/>
                    <a:pt x="1304925" y="1029054"/>
                  </a:cubicBezTo>
                  <a:cubicBezTo>
                    <a:pt x="1308450" y="1038455"/>
                    <a:pt x="1310495" y="1048401"/>
                    <a:pt x="1314450" y="1057629"/>
                  </a:cubicBezTo>
                  <a:cubicBezTo>
                    <a:pt x="1327890" y="1088989"/>
                    <a:pt x="1336152" y="1093375"/>
                    <a:pt x="1343025" y="1124304"/>
                  </a:cubicBezTo>
                  <a:cubicBezTo>
                    <a:pt x="1347215" y="1143157"/>
                    <a:pt x="1348762" y="1162516"/>
                    <a:pt x="1352550" y="1181454"/>
                  </a:cubicBezTo>
                  <a:cubicBezTo>
                    <a:pt x="1355117" y="1194291"/>
                    <a:pt x="1359508" y="1206717"/>
                    <a:pt x="1362075" y="1219554"/>
                  </a:cubicBezTo>
                  <a:cubicBezTo>
                    <a:pt x="1364474" y="1231548"/>
                    <a:pt x="1376017" y="1309006"/>
                    <a:pt x="1381125" y="1324329"/>
                  </a:cubicBezTo>
                  <a:cubicBezTo>
                    <a:pt x="1385615" y="1337799"/>
                    <a:pt x="1393825" y="1349729"/>
                    <a:pt x="1400175" y="1362429"/>
                  </a:cubicBezTo>
                  <a:cubicBezTo>
                    <a:pt x="1416686" y="1478006"/>
                    <a:pt x="1401261" y="1386366"/>
                    <a:pt x="1419225" y="1467204"/>
                  </a:cubicBezTo>
                  <a:cubicBezTo>
                    <a:pt x="1422737" y="1483008"/>
                    <a:pt x="1424098" y="1499322"/>
                    <a:pt x="1428750" y="1514829"/>
                  </a:cubicBezTo>
                  <a:cubicBezTo>
                    <a:pt x="1433663" y="1531206"/>
                    <a:pt x="1442887" y="1546077"/>
                    <a:pt x="1447800" y="1562454"/>
                  </a:cubicBezTo>
                  <a:cubicBezTo>
                    <a:pt x="1452452" y="1577961"/>
                    <a:pt x="1452205" y="1594720"/>
                    <a:pt x="1457325" y="1610079"/>
                  </a:cubicBezTo>
                  <a:cubicBezTo>
                    <a:pt x="1461815" y="1623549"/>
                    <a:pt x="1470782" y="1635128"/>
                    <a:pt x="1476375" y="1648179"/>
                  </a:cubicBezTo>
                  <a:cubicBezTo>
                    <a:pt x="1492415" y="1685606"/>
                    <a:pt x="1480283" y="1679979"/>
                    <a:pt x="1504950" y="1724379"/>
                  </a:cubicBezTo>
                  <a:cubicBezTo>
                    <a:pt x="1512660" y="1738256"/>
                    <a:pt x="1525111" y="1749017"/>
                    <a:pt x="1533525" y="1762479"/>
                  </a:cubicBezTo>
                  <a:cubicBezTo>
                    <a:pt x="1541050" y="1774520"/>
                    <a:pt x="1545050" y="1788538"/>
                    <a:pt x="1552575" y="1800579"/>
                  </a:cubicBezTo>
                  <a:cubicBezTo>
                    <a:pt x="1560989" y="1814041"/>
                    <a:pt x="1572565" y="1825325"/>
                    <a:pt x="1581150" y="1838679"/>
                  </a:cubicBezTo>
                  <a:cubicBezTo>
                    <a:pt x="1601172" y="1869825"/>
                    <a:pt x="1617761" y="1903121"/>
                    <a:pt x="1638300" y="1933929"/>
                  </a:cubicBezTo>
                  <a:cubicBezTo>
                    <a:pt x="1644650" y="1943454"/>
                    <a:pt x="1651283" y="1952796"/>
                    <a:pt x="1657350" y="1962504"/>
                  </a:cubicBezTo>
                  <a:cubicBezTo>
                    <a:pt x="1667162" y="1978203"/>
                    <a:pt x="1675656" y="1994725"/>
                    <a:pt x="1685925" y="2010129"/>
                  </a:cubicBezTo>
                  <a:cubicBezTo>
                    <a:pt x="1694731" y="2023338"/>
                    <a:pt x="1704169" y="2036176"/>
                    <a:pt x="1714500" y="2048229"/>
                  </a:cubicBezTo>
                  <a:cubicBezTo>
                    <a:pt x="1723266" y="2058456"/>
                    <a:pt x="1735245" y="2065843"/>
                    <a:pt x="1743075" y="2076804"/>
                  </a:cubicBezTo>
                  <a:cubicBezTo>
                    <a:pt x="1751328" y="2088358"/>
                    <a:pt x="1754600" y="2102863"/>
                    <a:pt x="1762125" y="2114904"/>
                  </a:cubicBezTo>
                  <a:cubicBezTo>
                    <a:pt x="1770539" y="2128366"/>
                    <a:pt x="1781473" y="2140086"/>
                    <a:pt x="1790700" y="2153004"/>
                  </a:cubicBezTo>
                  <a:cubicBezTo>
                    <a:pt x="1797354" y="2162319"/>
                    <a:pt x="1802421" y="2172785"/>
                    <a:pt x="1809750" y="2181579"/>
                  </a:cubicBezTo>
                  <a:cubicBezTo>
                    <a:pt x="1818374" y="2191927"/>
                    <a:pt x="1829795" y="2199728"/>
                    <a:pt x="1838325" y="2210154"/>
                  </a:cubicBezTo>
                  <a:cubicBezTo>
                    <a:pt x="1858430" y="2234727"/>
                    <a:pt x="1867077" y="2272155"/>
                    <a:pt x="1895475" y="2286354"/>
                  </a:cubicBezTo>
                  <a:cubicBezTo>
                    <a:pt x="1908175" y="2292704"/>
                    <a:pt x="1921247" y="2298359"/>
                    <a:pt x="1933575" y="2305404"/>
                  </a:cubicBezTo>
                  <a:cubicBezTo>
                    <a:pt x="1970179" y="2326320"/>
                    <a:pt x="1969944" y="2337843"/>
                    <a:pt x="2019300" y="2353029"/>
                  </a:cubicBezTo>
                  <a:cubicBezTo>
                    <a:pt x="2040758" y="2359631"/>
                    <a:pt x="2063886" y="2358538"/>
                    <a:pt x="2085975" y="2362554"/>
                  </a:cubicBezTo>
                  <a:cubicBezTo>
                    <a:pt x="2098855" y="2364896"/>
                    <a:pt x="2111296" y="2369239"/>
                    <a:pt x="2124075" y="2372079"/>
                  </a:cubicBezTo>
                  <a:cubicBezTo>
                    <a:pt x="2139879" y="2375591"/>
                    <a:pt x="2155994" y="2377677"/>
                    <a:pt x="2171700" y="2381604"/>
                  </a:cubicBezTo>
                  <a:cubicBezTo>
                    <a:pt x="2181440" y="2384039"/>
                    <a:pt x="2190621" y="2388371"/>
                    <a:pt x="2200275" y="2391129"/>
                  </a:cubicBezTo>
                  <a:cubicBezTo>
                    <a:pt x="2212862" y="2394725"/>
                    <a:pt x="2225788" y="2397058"/>
                    <a:pt x="2238375" y="2400654"/>
                  </a:cubicBezTo>
                  <a:cubicBezTo>
                    <a:pt x="2248029" y="2403412"/>
                    <a:pt x="2256979" y="2409006"/>
                    <a:pt x="2266950" y="2410179"/>
                  </a:cubicBezTo>
                  <a:cubicBezTo>
                    <a:pt x="2311208" y="2415386"/>
                    <a:pt x="2355850" y="2416529"/>
                    <a:pt x="2400300" y="2419704"/>
                  </a:cubicBezTo>
                  <a:cubicBezTo>
                    <a:pt x="2413000" y="2422879"/>
                    <a:pt x="2425441" y="2431080"/>
                    <a:pt x="2438400" y="2429229"/>
                  </a:cubicBezTo>
                  <a:cubicBezTo>
                    <a:pt x="2449733" y="2427610"/>
                    <a:pt x="2457036" y="2415859"/>
                    <a:pt x="2466975" y="2410179"/>
                  </a:cubicBezTo>
                  <a:cubicBezTo>
                    <a:pt x="2479303" y="2403134"/>
                    <a:pt x="2492375" y="2397479"/>
                    <a:pt x="2505075" y="2391129"/>
                  </a:cubicBezTo>
                  <a:cubicBezTo>
                    <a:pt x="2527300" y="2357791"/>
                    <a:pt x="2533650" y="2340329"/>
                    <a:pt x="2581275" y="2324454"/>
                  </a:cubicBezTo>
                  <a:cubicBezTo>
                    <a:pt x="2642685" y="2303984"/>
                    <a:pt x="2624226" y="2319603"/>
                    <a:pt x="2647950" y="2295879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526438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+ 2 bulbs (parallel)</a:t>
            </a:r>
            <a:endParaRPr lang="fr-FR" sz="240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1004876" y="912167"/>
            <a:ext cx="6787402" cy="5397193"/>
            <a:chOff x="1004876" y="912167"/>
            <a:chExt cx="6787402" cy="5397193"/>
          </a:xfrm>
        </p:grpSpPr>
        <p:grpSp>
          <p:nvGrpSpPr>
            <p:cNvPr id="56" name="Group 55"/>
            <p:cNvGrpSpPr/>
            <p:nvPr/>
          </p:nvGrpSpPr>
          <p:grpSpPr>
            <a:xfrm>
              <a:off x="3429000" y="3505200"/>
              <a:ext cx="1996064" cy="2804160"/>
              <a:chOff x="3021298" y="3066313"/>
              <a:chExt cx="1996064" cy="2804160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3382526" y="3813073"/>
                <a:ext cx="1371600" cy="2057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492018" y="3066313"/>
                <a:ext cx="165582" cy="7467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4462508" y="3279673"/>
                <a:ext cx="165582" cy="533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021298" y="3361706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/>
                  <a:t>+</a:t>
                </a:r>
                <a:endParaRPr lang="en-US" sz="2400" b="1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560161" y="3315540"/>
                <a:ext cx="457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/>
                  <a:t>-</a:t>
                </a:r>
                <a:endParaRPr lang="en-US" sz="3200" b="1" dirty="0"/>
              </a:p>
            </p:txBody>
          </p:sp>
        </p:grpSp>
        <p:pic>
          <p:nvPicPr>
            <p:cNvPr id="63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33322" y="912167"/>
              <a:ext cx="1258956" cy="21248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04876" y="1066800"/>
              <a:ext cx="1258956" cy="21248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Freeform 2"/>
            <p:cNvSpPr/>
            <p:nvPr/>
          </p:nvSpPr>
          <p:spPr>
            <a:xfrm>
              <a:off x="4064000" y="2603500"/>
              <a:ext cx="2882900" cy="927100"/>
            </a:xfrm>
            <a:custGeom>
              <a:avLst/>
              <a:gdLst>
                <a:gd name="connsiteX0" fmla="*/ 0 w 2882900"/>
                <a:gd name="connsiteY0" fmla="*/ 927100 h 927100"/>
                <a:gd name="connsiteX1" fmla="*/ 12700 w 2882900"/>
                <a:gd name="connsiteY1" fmla="*/ 825500 h 927100"/>
                <a:gd name="connsiteX2" fmla="*/ 38100 w 2882900"/>
                <a:gd name="connsiteY2" fmla="*/ 787400 h 927100"/>
                <a:gd name="connsiteX3" fmla="*/ 63500 w 2882900"/>
                <a:gd name="connsiteY3" fmla="*/ 736600 h 927100"/>
                <a:gd name="connsiteX4" fmla="*/ 88900 w 2882900"/>
                <a:gd name="connsiteY4" fmla="*/ 698500 h 927100"/>
                <a:gd name="connsiteX5" fmla="*/ 139700 w 2882900"/>
                <a:gd name="connsiteY5" fmla="*/ 596900 h 927100"/>
                <a:gd name="connsiteX6" fmla="*/ 152400 w 2882900"/>
                <a:gd name="connsiteY6" fmla="*/ 546100 h 927100"/>
                <a:gd name="connsiteX7" fmla="*/ 215900 w 2882900"/>
                <a:gd name="connsiteY7" fmla="*/ 444500 h 927100"/>
                <a:gd name="connsiteX8" fmla="*/ 393700 w 2882900"/>
                <a:gd name="connsiteY8" fmla="*/ 342900 h 927100"/>
                <a:gd name="connsiteX9" fmla="*/ 444500 w 2882900"/>
                <a:gd name="connsiteY9" fmla="*/ 317500 h 927100"/>
                <a:gd name="connsiteX10" fmla="*/ 495300 w 2882900"/>
                <a:gd name="connsiteY10" fmla="*/ 292100 h 927100"/>
                <a:gd name="connsiteX11" fmla="*/ 596900 w 2882900"/>
                <a:gd name="connsiteY11" fmla="*/ 279400 h 927100"/>
                <a:gd name="connsiteX12" fmla="*/ 660400 w 2882900"/>
                <a:gd name="connsiteY12" fmla="*/ 266700 h 927100"/>
                <a:gd name="connsiteX13" fmla="*/ 711200 w 2882900"/>
                <a:gd name="connsiteY13" fmla="*/ 254000 h 927100"/>
                <a:gd name="connsiteX14" fmla="*/ 850900 w 2882900"/>
                <a:gd name="connsiteY14" fmla="*/ 241300 h 927100"/>
                <a:gd name="connsiteX15" fmla="*/ 965200 w 2882900"/>
                <a:gd name="connsiteY15" fmla="*/ 215900 h 927100"/>
                <a:gd name="connsiteX16" fmla="*/ 1003300 w 2882900"/>
                <a:gd name="connsiteY16" fmla="*/ 203200 h 927100"/>
                <a:gd name="connsiteX17" fmla="*/ 2311400 w 2882900"/>
                <a:gd name="connsiteY17" fmla="*/ 190500 h 927100"/>
                <a:gd name="connsiteX18" fmla="*/ 2387600 w 2882900"/>
                <a:gd name="connsiteY18" fmla="*/ 165100 h 927100"/>
                <a:gd name="connsiteX19" fmla="*/ 2578100 w 2882900"/>
                <a:gd name="connsiteY19" fmla="*/ 139700 h 927100"/>
                <a:gd name="connsiteX20" fmla="*/ 2667000 w 2882900"/>
                <a:gd name="connsiteY20" fmla="*/ 101600 h 927100"/>
                <a:gd name="connsiteX21" fmla="*/ 2705100 w 2882900"/>
                <a:gd name="connsiteY21" fmla="*/ 88900 h 927100"/>
                <a:gd name="connsiteX22" fmla="*/ 2755900 w 2882900"/>
                <a:gd name="connsiteY22" fmla="*/ 63500 h 927100"/>
                <a:gd name="connsiteX23" fmla="*/ 2794000 w 2882900"/>
                <a:gd name="connsiteY23" fmla="*/ 50800 h 927100"/>
                <a:gd name="connsiteX24" fmla="*/ 2832100 w 2882900"/>
                <a:gd name="connsiteY24" fmla="*/ 25400 h 927100"/>
                <a:gd name="connsiteX25" fmla="*/ 2882900 w 2882900"/>
                <a:gd name="connsiteY25" fmla="*/ 0 h 92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2900" h="927100">
                  <a:moveTo>
                    <a:pt x="0" y="927100"/>
                  </a:moveTo>
                  <a:cubicBezTo>
                    <a:pt x="4233" y="893233"/>
                    <a:pt x="3720" y="858428"/>
                    <a:pt x="12700" y="825500"/>
                  </a:cubicBezTo>
                  <a:cubicBezTo>
                    <a:pt x="16716" y="810774"/>
                    <a:pt x="30527" y="800652"/>
                    <a:pt x="38100" y="787400"/>
                  </a:cubicBezTo>
                  <a:cubicBezTo>
                    <a:pt x="47493" y="770962"/>
                    <a:pt x="54107" y="753038"/>
                    <a:pt x="63500" y="736600"/>
                  </a:cubicBezTo>
                  <a:cubicBezTo>
                    <a:pt x="71073" y="723348"/>
                    <a:pt x="82074" y="712152"/>
                    <a:pt x="88900" y="698500"/>
                  </a:cubicBezTo>
                  <a:cubicBezTo>
                    <a:pt x="151037" y="574225"/>
                    <a:pt x="80853" y="685171"/>
                    <a:pt x="139700" y="596900"/>
                  </a:cubicBezTo>
                  <a:cubicBezTo>
                    <a:pt x="143933" y="579967"/>
                    <a:pt x="146271" y="562443"/>
                    <a:pt x="152400" y="546100"/>
                  </a:cubicBezTo>
                  <a:cubicBezTo>
                    <a:pt x="163132" y="517482"/>
                    <a:pt x="193424" y="464479"/>
                    <a:pt x="215900" y="444500"/>
                  </a:cubicBezTo>
                  <a:cubicBezTo>
                    <a:pt x="262059" y="403470"/>
                    <a:pt x="341134" y="369183"/>
                    <a:pt x="393700" y="342900"/>
                  </a:cubicBezTo>
                  <a:lnTo>
                    <a:pt x="444500" y="317500"/>
                  </a:lnTo>
                  <a:cubicBezTo>
                    <a:pt x="461433" y="309033"/>
                    <a:pt x="476514" y="294448"/>
                    <a:pt x="495300" y="292100"/>
                  </a:cubicBezTo>
                  <a:cubicBezTo>
                    <a:pt x="529167" y="287867"/>
                    <a:pt x="563167" y="284590"/>
                    <a:pt x="596900" y="279400"/>
                  </a:cubicBezTo>
                  <a:cubicBezTo>
                    <a:pt x="618235" y="276118"/>
                    <a:pt x="639328" y="271383"/>
                    <a:pt x="660400" y="266700"/>
                  </a:cubicBezTo>
                  <a:cubicBezTo>
                    <a:pt x="677439" y="262914"/>
                    <a:pt x="693899" y="256307"/>
                    <a:pt x="711200" y="254000"/>
                  </a:cubicBezTo>
                  <a:cubicBezTo>
                    <a:pt x="757549" y="247820"/>
                    <a:pt x="804333" y="245533"/>
                    <a:pt x="850900" y="241300"/>
                  </a:cubicBezTo>
                  <a:cubicBezTo>
                    <a:pt x="894548" y="232570"/>
                    <a:pt x="923351" y="227857"/>
                    <a:pt x="965200" y="215900"/>
                  </a:cubicBezTo>
                  <a:cubicBezTo>
                    <a:pt x="978072" y="212222"/>
                    <a:pt x="989915" y="203453"/>
                    <a:pt x="1003300" y="203200"/>
                  </a:cubicBezTo>
                  <a:lnTo>
                    <a:pt x="2311400" y="190500"/>
                  </a:lnTo>
                  <a:cubicBezTo>
                    <a:pt x="2336800" y="182033"/>
                    <a:pt x="2360990" y="168057"/>
                    <a:pt x="2387600" y="165100"/>
                  </a:cubicBezTo>
                  <a:cubicBezTo>
                    <a:pt x="2442628" y="158986"/>
                    <a:pt x="2521094" y="152368"/>
                    <a:pt x="2578100" y="139700"/>
                  </a:cubicBezTo>
                  <a:cubicBezTo>
                    <a:pt x="2619339" y="130536"/>
                    <a:pt x="2625187" y="119520"/>
                    <a:pt x="2667000" y="101600"/>
                  </a:cubicBezTo>
                  <a:cubicBezTo>
                    <a:pt x="2679305" y="96327"/>
                    <a:pt x="2692795" y="94173"/>
                    <a:pt x="2705100" y="88900"/>
                  </a:cubicBezTo>
                  <a:cubicBezTo>
                    <a:pt x="2722501" y="81442"/>
                    <a:pt x="2738499" y="70958"/>
                    <a:pt x="2755900" y="63500"/>
                  </a:cubicBezTo>
                  <a:cubicBezTo>
                    <a:pt x="2768205" y="58227"/>
                    <a:pt x="2782026" y="56787"/>
                    <a:pt x="2794000" y="50800"/>
                  </a:cubicBezTo>
                  <a:cubicBezTo>
                    <a:pt x="2807652" y="43974"/>
                    <a:pt x="2818848" y="32973"/>
                    <a:pt x="2832100" y="25400"/>
                  </a:cubicBezTo>
                  <a:cubicBezTo>
                    <a:pt x="2848538" y="16007"/>
                    <a:pt x="2882900" y="0"/>
                    <a:pt x="2882900" y="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041900" y="2832100"/>
              <a:ext cx="2120900" cy="952500"/>
            </a:xfrm>
            <a:custGeom>
              <a:avLst/>
              <a:gdLst>
                <a:gd name="connsiteX0" fmla="*/ 2120900 w 2120900"/>
                <a:gd name="connsiteY0" fmla="*/ 0 h 952500"/>
                <a:gd name="connsiteX1" fmla="*/ 2082800 w 2120900"/>
                <a:gd name="connsiteY1" fmla="*/ 63500 h 952500"/>
                <a:gd name="connsiteX2" fmla="*/ 2044700 w 2120900"/>
                <a:gd name="connsiteY2" fmla="*/ 266700 h 952500"/>
                <a:gd name="connsiteX3" fmla="*/ 1993900 w 2120900"/>
                <a:gd name="connsiteY3" fmla="*/ 393700 h 952500"/>
                <a:gd name="connsiteX4" fmla="*/ 1943100 w 2120900"/>
                <a:gd name="connsiteY4" fmla="*/ 469900 h 952500"/>
                <a:gd name="connsiteX5" fmla="*/ 1879600 w 2120900"/>
                <a:gd name="connsiteY5" fmla="*/ 520700 h 952500"/>
                <a:gd name="connsiteX6" fmla="*/ 1790700 w 2120900"/>
                <a:gd name="connsiteY6" fmla="*/ 571500 h 952500"/>
                <a:gd name="connsiteX7" fmla="*/ 1663700 w 2120900"/>
                <a:gd name="connsiteY7" fmla="*/ 596900 h 952500"/>
                <a:gd name="connsiteX8" fmla="*/ 1524000 w 2120900"/>
                <a:gd name="connsiteY8" fmla="*/ 635000 h 952500"/>
                <a:gd name="connsiteX9" fmla="*/ 1473200 w 2120900"/>
                <a:gd name="connsiteY9" fmla="*/ 647700 h 952500"/>
                <a:gd name="connsiteX10" fmla="*/ 1435100 w 2120900"/>
                <a:gd name="connsiteY10" fmla="*/ 660400 h 952500"/>
                <a:gd name="connsiteX11" fmla="*/ 1371600 w 2120900"/>
                <a:gd name="connsiteY11" fmla="*/ 698500 h 952500"/>
                <a:gd name="connsiteX12" fmla="*/ 1282700 w 2120900"/>
                <a:gd name="connsiteY12" fmla="*/ 711200 h 952500"/>
                <a:gd name="connsiteX13" fmla="*/ 1155700 w 2120900"/>
                <a:gd name="connsiteY13" fmla="*/ 736600 h 952500"/>
                <a:gd name="connsiteX14" fmla="*/ 1117600 w 2120900"/>
                <a:gd name="connsiteY14" fmla="*/ 749300 h 952500"/>
                <a:gd name="connsiteX15" fmla="*/ 965200 w 2120900"/>
                <a:gd name="connsiteY15" fmla="*/ 774700 h 952500"/>
                <a:gd name="connsiteX16" fmla="*/ 876300 w 2120900"/>
                <a:gd name="connsiteY16" fmla="*/ 800100 h 952500"/>
                <a:gd name="connsiteX17" fmla="*/ 800100 w 2120900"/>
                <a:gd name="connsiteY17" fmla="*/ 825500 h 952500"/>
                <a:gd name="connsiteX18" fmla="*/ 711200 w 2120900"/>
                <a:gd name="connsiteY18" fmla="*/ 838200 h 952500"/>
                <a:gd name="connsiteX19" fmla="*/ 609600 w 2120900"/>
                <a:gd name="connsiteY19" fmla="*/ 863600 h 952500"/>
                <a:gd name="connsiteX20" fmla="*/ 558800 w 2120900"/>
                <a:gd name="connsiteY20" fmla="*/ 876300 h 952500"/>
                <a:gd name="connsiteX21" fmla="*/ 520700 w 2120900"/>
                <a:gd name="connsiteY21" fmla="*/ 889000 h 952500"/>
                <a:gd name="connsiteX22" fmla="*/ 342900 w 2120900"/>
                <a:gd name="connsiteY22" fmla="*/ 914400 h 952500"/>
                <a:gd name="connsiteX23" fmla="*/ 139700 w 2120900"/>
                <a:gd name="connsiteY23" fmla="*/ 952500 h 952500"/>
                <a:gd name="connsiteX24" fmla="*/ 0 w 2120900"/>
                <a:gd name="connsiteY24" fmla="*/ 92710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0900" h="952500">
                  <a:moveTo>
                    <a:pt x="2120900" y="0"/>
                  </a:moveTo>
                  <a:cubicBezTo>
                    <a:pt x="2108200" y="21167"/>
                    <a:pt x="2091661" y="40461"/>
                    <a:pt x="2082800" y="63500"/>
                  </a:cubicBezTo>
                  <a:cubicBezTo>
                    <a:pt x="2043842" y="164791"/>
                    <a:pt x="2066892" y="163135"/>
                    <a:pt x="2044700" y="266700"/>
                  </a:cubicBezTo>
                  <a:cubicBezTo>
                    <a:pt x="2021851" y="373330"/>
                    <a:pt x="2025237" y="310135"/>
                    <a:pt x="1993900" y="393700"/>
                  </a:cubicBezTo>
                  <a:cubicBezTo>
                    <a:pt x="1966563" y="466598"/>
                    <a:pt x="2005285" y="428443"/>
                    <a:pt x="1943100" y="469900"/>
                  </a:cubicBezTo>
                  <a:cubicBezTo>
                    <a:pt x="1900282" y="534126"/>
                    <a:pt x="1940944" y="490028"/>
                    <a:pt x="1879600" y="520700"/>
                  </a:cubicBezTo>
                  <a:cubicBezTo>
                    <a:pt x="1752055" y="584473"/>
                    <a:pt x="1946557" y="504704"/>
                    <a:pt x="1790700" y="571500"/>
                  </a:cubicBezTo>
                  <a:cubicBezTo>
                    <a:pt x="1746368" y="590499"/>
                    <a:pt x="1716288" y="589387"/>
                    <a:pt x="1663700" y="596900"/>
                  </a:cubicBezTo>
                  <a:cubicBezTo>
                    <a:pt x="1592482" y="620639"/>
                    <a:pt x="1638587" y="606353"/>
                    <a:pt x="1524000" y="635000"/>
                  </a:cubicBezTo>
                  <a:cubicBezTo>
                    <a:pt x="1507067" y="639233"/>
                    <a:pt x="1489759" y="642180"/>
                    <a:pt x="1473200" y="647700"/>
                  </a:cubicBezTo>
                  <a:cubicBezTo>
                    <a:pt x="1460500" y="651933"/>
                    <a:pt x="1447074" y="654413"/>
                    <a:pt x="1435100" y="660400"/>
                  </a:cubicBezTo>
                  <a:cubicBezTo>
                    <a:pt x="1413022" y="671439"/>
                    <a:pt x="1395018" y="690694"/>
                    <a:pt x="1371600" y="698500"/>
                  </a:cubicBezTo>
                  <a:cubicBezTo>
                    <a:pt x="1343202" y="707966"/>
                    <a:pt x="1312333" y="706967"/>
                    <a:pt x="1282700" y="711200"/>
                  </a:cubicBezTo>
                  <a:cubicBezTo>
                    <a:pt x="1196623" y="739892"/>
                    <a:pt x="1301632" y="707414"/>
                    <a:pt x="1155700" y="736600"/>
                  </a:cubicBezTo>
                  <a:cubicBezTo>
                    <a:pt x="1142573" y="739225"/>
                    <a:pt x="1130587" y="746053"/>
                    <a:pt x="1117600" y="749300"/>
                  </a:cubicBezTo>
                  <a:cubicBezTo>
                    <a:pt x="1068078" y="761680"/>
                    <a:pt x="1015379" y="767532"/>
                    <a:pt x="965200" y="774700"/>
                  </a:cubicBezTo>
                  <a:cubicBezTo>
                    <a:pt x="837157" y="817381"/>
                    <a:pt x="1035768" y="752260"/>
                    <a:pt x="876300" y="800100"/>
                  </a:cubicBezTo>
                  <a:cubicBezTo>
                    <a:pt x="850655" y="807793"/>
                    <a:pt x="826605" y="821714"/>
                    <a:pt x="800100" y="825500"/>
                  </a:cubicBezTo>
                  <a:lnTo>
                    <a:pt x="711200" y="838200"/>
                  </a:lnTo>
                  <a:cubicBezTo>
                    <a:pt x="643117" y="860894"/>
                    <a:pt x="701552" y="843166"/>
                    <a:pt x="609600" y="863600"/>
                  </a:cubicBezTo>
                  <a:cubicBezTo>
                    <a:pt x="592561" y="867386"/>
                    <a:pt x="575583" y="871505"/>
                    <a:pt x="558800" y="876300"/>
                  </a:cubicBezTo>
                  <a:cubicBezTo>
                    <a:pt x="545928" y="879978"/>
                    <a:pt x="533768" y="886096"/>
                    <a:pt x="520700" y="889000"/>
                  </a:cubicBezTo>
                  <a:cubicBezTo>
                    <a:pt x="413941" y="912724"/>
                    <a:pt x="465934" y="891331"/>
                    <a:pt x="342900" y="914400"/>
                  </a:cubicBezTo>
                  <a:cubicBezTo>
                    <a:pt x="73478" y="964917"/>
                    <a:pt x="407645" y="919007"/>
                    <a:pt x="139700" y="952500"/>
                  </a:cubicBezTo>
                  <a:cubicBezTo>
                    <a:pt x="6743" y="939204"/>
                    <a:pt x="42783" y="969883"/>
                    <a:pt x="0" y="92710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155700" y="2755900"/>
              <a:ext cx="2743200" cy="838655"/>
            </a:xfrm>
            <a:custGeom>
              <a:avLst/>
              <a:gdLst>
                <a:gd name="connsiteX0" fmla="*/ 2743200 w 2743200"/>
                <a:gd name="connsiteY0" fmla="*/ 825500 h 838655"/>
                <a:gd name="connsiteX1" fmla="*/ 901700 w 2743200"/>
                <a:gd name="connsiteY1" fmla="*/ 825500 h 838655"/>
                <a:gd name="connsiteX2" fmla="*/ 711200 w 2743200"/>
                <a:gd name="connsiteY2" fmla="*/ 812800 h 838655"/>
                <a:gd name="connsiteX3" fmla="*/ 584200 w 2743200"/>
                <a:gd name="connsiteY3" fmla="*/ 787400 h 838655"/>
                <a:gd name="connsiteX4" fmla="*/ 495300 w 2743200"/>
                <a:gd name="connsiteY4" fmla="*/ 762000 h 838655"/>
                <a:gd name="connsiteX5" fmla="*/ 406400 w 2743200"/>
                <a:gd name="connsiteY5" fmla="*/ 736600 h 838655"/>
                <a:gd name="connsiteX6" fmla="*/ 368300 w 2743200"/>
                <a:gd name="connsiteY6" fmla="*/ 711200 h 838655"/>
                <a:gd name="connsiteX7" fmla="*/ 330200 w 2743200"/>
                <a:gd name="connsiteY7" fmla="*/ 698500 h 838655"/>
                <a:gd name="connsiteX8" fmla="*/ 279400 w 2743200"/>
                <a:gd name="connsiteY8" fmla="*/ 673100 h 838655"/>
                <a:gd name="connsiteX9" fmla="*/ 241300 w 2743200"/>
                <a:gd name="connsiteY9" fmla="*/ 647700 h 838655"/>
                <a:gd name="connsiteX10" fmla="*/ 165100 w 2743200"/>
                <a:gd name="connsiteY10" fmla="*/ 622300 h 838655"/>
                <a:gd name="connsiteX11" fmla="*/ 76200 w 2743200"/>
                <a:gd name="connsiteY11" fmla="*/ 571500 h 838655"/>
                <a:gd name="connsiteX12" fmla="*/ 38100 w 2743200"/>
                <a:gd name="connsiteY12" fmla="*/ 546100 h 838655"/>
                <a:gd name="connsiteX13" fmla="*/ 25400 w 2743200"/>
                <a:gd name="connsiteY13" fmla="*/ 495300 h 838655"/>
                <a:gd name="connsiteX14" fmla="*/ 0 w 2743200"/>
                <a:gd name="connsiteY14" fmla="*/ 419100 h 838655"/>
                <a:gd name="connsiteX15" fmla="*/ 38100 w 2743200"/>
                <a:gd name="connsiteY15" fmla="*/ 165100 h 838655"/>
                <a:gd name="connsiteX16" fmla="*/ 88900 w 2743200"/>
                <a:gd name="connsiteY16" fmla="*/ 88900 h 838655"/>
                <a:gd name="connsiteX17" fmla="*/ 139700 w 2743200"/>
                <a:gd name="connsiteY17" fmla="*/ 76200 h 838655"/>
                <a:gd name="connsiteX18" fmla="*/ 177800 w 2743200"/>
                <a:gd name="connsiteY18" fmla="*/ 50800 h 838655"/>
                <a:gd name="connsiteX19" fmla="*/ 254000 w 2743200"/>
                <a:gd name="connsiteY19" fmla="*/ 25400 h 838655"/>
                <a:gd name="connsiteX20" fmla="*/ 292100 w 2743200"/>
                <a:gd name="connsiteY20" fmla="*/ 12700 h 838655"/>
                <a:gd name="connsiteX21" fmla="*/ 317500 w 2743200"/>
                <a:gd name="connsiteY21" fmla="*/ 0 h 83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43200" h="838655">
                  <a:moveTo>
                    <a:pt x="2743200" y="825500"/>
                  </a:moveTo>
                  <a:cubicBezTo>
                    <a:pt x="1847206" y="834550"/>
                    <a:pt x="1646496" y="849920"/>
                    <a:pt x="901700" y="825500"/>
                  </a:cubicBezTo>
                  <a:cubicBezTo>
                    <a:pt x="838093" y="823415"/>
                    <a:pt x="774700" y="817033"/>
                    <a:pt x="711200" y="812800"/>
                  </a:cubicBezTo>
                  <a:cubicBezTo>
                    <a:pt x="593204" y="783301"/>
                    <a:pt x="739895" y="818539"/>
                    <a:pt x="584200" y="787400"/>
                  </a:cubicBezTo>
                  <a:cubicBezTo>
                    <a:pt x="518030" y="774166"/>
                    <a:pt x="551787" y="778139"/>
                    <a:pt x="495300" y="762000"/>
                  </a:cubicBezTo>
                  <a:cubicBezTo>
                    <a:pt x="476311" y="756575"/>
                    <a:pt x="426700" y="746750"/>
                    <a:pt x="406400" y="736600"/>
                  </a:cubicBezTo>
                  <a:cubicBezTo>
                    <a:pt x="392748" y="729774"/>
                    <a:pt x="381952" y="718026"/>
                    <a:pt x="368300" y="711200"/>
                  </a:cubicBezTo>
                  <a:cubicBezTo>
                    <a:pt x="356326" y="705213"/>
                    <a:pt x="342505" y="703773"/>
                    <a:pt x="330200" y="698500"/>
                  </a:cubicBezTo>
                  <a:cubicBezTo>
                    <a:pt x="312799" y="691042"/>
                    <a:pt x="295838" y="682493"/>
                    <a:pt x="279400" y="673100"/>
                  </a:cubicBezTo>
                  <a:cubicBezTo>
                    <a:pt x="266148" y="665527"/>
                    <a:pt x="255248" y="653899"/>
                    <a:pt x="241300" y="647700"/>
                  </a:cubicBezTo>
                  <a:cubicBezTo>
                    <a:pt x="216834" y="636826"/>
                    <a:pt x="187377" y="637152"/>
                    <a:pt x="165100" y="622300"/>
                  </a:cubicBezTo>
                  <a:cubicBezTo>
                    <a:pt x="72275" y="560417"/>
                    <a:pt x="188991" y="635952"/>
                    <a:pt x="76200" y="571500"/>
                  </a:cubicBezTo>
                  <a:cubicBezTo>
                    <a:pt x="62948" y="563927"/>
                    <a:pt x="50800" y="554567"/>
                    <a:pt x="38100" y="546100"/>
                  </a:cubicBezTo>
                  <a:cubicBezTo>
                    <a:pt x="33867" y="529167"/>
                    <a:pt x="30416" y="512018"/>
                    <a:pt x="25400" y="495300"/>
                  </a:cubicBezTo>
                  <a:cubicBezTo>
                    <a:pt x="17707" y="469655"/>
                    <a:pt x="0" y="419100"/>
                    <a:pt x="0" y="419100"/>
                  </a:cubicBezTo>
                  <a:cubicBezTo>
                    <a:pt x="18755" y="119015"/>
                    <a:pt x="-19010" y="298357"/>
                    <a:pt x="38100" y="165100"/>
                  </a:cubicBezTo>
                  <a:cubicBezTo>
                    <a:pt x="54810" y="126110"/>
                    <a:pt x="43574" y="114801"/>
                    <a:pt x="88900" y="88900"/>
                  </a:cubicBezTo>
                  <a:cubicBezTo>
                    <a:pt x="104055" y="80240"/>
                    <a:pt x="122767" y="80433"/>
                    <a:pt x="139700" y="76200"/>
                  </a:cubicBezTo>
                  <a:cubicBezTo>
                    <a:pt x="152400" y="67733"/>
                    <a:pt x="163852" y="56999"/>
                    <a:pt x="177800" y="50800"/>
                  </a:cubicBezTo>
                  <a:cubicBezTo>
                    <a:pt x="202266" y="39926"/>
                    <a:pt x="228600" y="33867"/>
                    <a:pt x="254000" y="25400"/>
                  </a:cubicBezTo>
                  <a:cubicBezTo>
                    <a:pt x="266700" y="21167"/>
                    <a:pt x="280126" y="18687"/>
                    <a:pt x="292100" y="12700"/>
                  </a:cubicBezTo>
                  <a:lnTo>
                    <a:pt x="317500" y="0"/>
                  </a:ln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1663700" y="3009900"/>
              <a:ext cx="3378642" cy="736600"/>
            </a:xfrm>
            <a:custGeom>
              <a:avLst/>
              <a:gdLst>
                <a:gd name="connsiteX0" fmla="*/ 0 w 3378642"/>
                <a:gd name="connsiteY0" fmla="*/ 0 h 736600"/>
                <a:gd name="connsiteX1" fmla="*/ 63500 w 3378642"/>
                <a:gd name="connsiteY1" fmla="*/ 25400 h 736600"/>
                <a:gd name="connsiteX2" fmla="*/ 228600 w 3378642"/>
                <a:gd name="connsiteY2" fmla="*/ 165100 h 736600"/>
                <a:gd name="connsiteX3" fmla="*/ 266700 w 3378642"/>
                <a:gd name="connsiteY3" fmla="*/ 177800 h 736600"/>
                <a:gd name="connsiteX4" fmla="*/ 317500 w 3378642"/>
                <a:gd name="connsiteY4" fmla="*/ 203200 h 736600"/>
                <a:gd name="connsiteX5" fmla="*/ 457200 w 3378642"/>
                <a:gd name="connsiteY5" fmla="*/ 228600 h 736600"/>
                <a:gd name="connsiteX6" fmla="*/ 546100 w 3378642"/>
                <a:gd name="connsiteY6" fmla="*/ 254000 h 736600"/>
                <a:gd name="connsiteX7" fmla="*/ 660400 w 3378642"/>
                <a:gd name="connsiteY7" fmla="*/ 266700 h 736600"/>
                <a:gd name="connsiteX8" fmla="*/ 1206500 w 3378642"/>
                <a:gd name="connsiteY8" fmla="*/ 279400 h 736600"/>
                <a:gd name="connsiteX9" fmla="*/ 1409700 w 3378642"/>
                <a:gd name="connsiteY9" fmla="*/ 266700 h 736600"/>
                <a:gd name="connsiteX10" fmla="*/ 2908300 w 3378642"/>
                <a:gd name="connsiteY10" fmla="*/ 266700 h 736600"/>
                <a:gd name="connsiteX11" fmla="*/ 3009900 w 3378642"/>
                <a:gd name="connsiteY11" fmla="*/ 292100 h 736600"/>
                <a:gd name="connsiteX12" fmla="*/ 3111500 w 3378642"/>
                <a:gd name="connsiteY12" fmla="*/ 317500 h 736600"/>
                <a:gd name="connsiteX13" fmla="*/ 3225800 w 3378642"/>
                <a:gd name="connsiteY13" fmla="*/ 381000 h 736600"/>
                <a:gd name="connsiteX14" fmla="*/ 3302000 w 3378642"/>
                <a:gd name="connsiteY14" fmla="*/ 457200 h 736600"/>
                <a:gd name="connsiteX15" fmla="*/ 3340100 w 3378642"/>
                <a:gd name="connsiteY15" fmla="*/ 533400 h 736600"/>
                <a:gd name="connsiteX16" fmla="*/ 3365500 w 3378642"/>
                <a:gd name="connsiteY16" fmla="*/ 635000 h 736600"/>
                <a:gd name="connsiteX17" fmla="*/ 3378200 w 3378642"/>
                <a:gd name="connsiteY17" fmla="*/ 73660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78642" h="736600">
                  <a:moveTo>
                    <a:pt x="0" y="0"/>
                  </a:moveTo>
                  <a:cubicBezTo>
                    <a:pt x="21167" y="8467"/>
                    <a:pt x="45262" y="11722"/>
                    <a:pt x="63500" y="25400"/>
                  </a:cubicBezTo>
                  <a:cubicBezTo>
                    <a:pt x="118295" y="66496"/>
                    <a:pt x="158097" y="141599"/>
                    <a:pt x="228600" y="165100"/>
                  </a:cubicBezTo>
                  <a:cubicBezTo>
                    <a:pt x="241300" y="169333"/>
                    <a:pt x="254395" y="172527"/>
                    <a:pt x="266700" y="177800"/>
                  </a:cubicBezTo>
                  <a:cubicBezTo>
                    <a:pt x="284101" y="185258"/>
                    <a:pt x="299539" y="197213"/>
                    <a:pt x="317500" y="203200"/>
                  </a:cubicBezTo>
                  <a:cubicBezTo>
                    <a:pt x="340612" y="210904"/>
                    <a:pt x="438009" y="224335"/>
                    <a:pt x="457200" y="228600"/>
                  </a:cubicBezTo>
                  <a:cubicBezTo>
                    <a:pt x="531882" y="245196"/>
                    <a:pt x="456206" y="240170"/>
                    <a:pt x="546100" y="254000"/>
                  </a:cubicBezTo>
                  <a:cubicBezTo>
                    <a:pt x="583989" y="259829"/>
                    <a:pt x="622300" y="262467"/>
                    <a:pt x="660400" y="266700"/>
                  </a:cubicBezTo>
                  <a:cubicBezTo>
                    <a:pt x="871556" y="351163"/>
                    <a:pt x="713509" y="297659"/>
                    <a:pt x="1206500" y="279400"/>
                  </a:cubicBezTo>
                  <a:cubicBezTo>
                    <a:pt x="1274319" y="276888"/>
                    <a:pt x="1341967" y="270933"/>
                    <a:pt x="1409700" y="266700"/>
                  </a:cubicBezTo>
                  <a:cubicBezTo>
                    <a:pt x="1908745" y="100352"/>
                    <a:pt x="1467980" y="242695"/>
                    <a:pt x="2908300" y="266700"/>
                  </a:cubicBezTo>
                  <a:cubicBezTo>
                    <a:pt x="2958454" y="267536"/>
                    <a:pt x="2967740" y="281560"/>
                    <a:pt x="3009900" y="292100"/>
                  </a:cubicBezTo>
                  <a:cubicBezTo>
                    <a:pt x="3030372" y="297218"/>
                    <a:pt x="3087748" y="304304"/>
                    <a:pt x="3111500" y="317500"/>
                  </a:cubicBezTo>
                  <a:cubicBezTo>
                    <a:pt x="3242508" y="390282"/>
                    <a:pt x="3139589" y="352263"/>
                    <a:pt x="3225800" y="381000"/>
                  </a:cubicBezTo>
                  <a:cubicBezTo>
                    <a:pt x="3251200" y="406400"/>
                    <a:pt x="3290641" y="423122"/>
                    <a:pt x="3302000" y="457200"/>
                  </a:cubicBezTo>
                  <a:cubicBezTo>
                    <a:pt x="3333922" y="552965"/>
                    <a:pt x="3290861" y="434923"/>
                    <a:pt x="3340100" y="533400"/>
                  </a:cubicBezTo>
                  <a:cubicBezTo>
                    <a:pt x="3353717" y="560633"/>
                    <a:pt x="3359703" y="608915"/>
                    <a:pt x="3365500" y="635000"/>
                  </a:cubicBezTo>
                  <a:cubicBezTo>
                    <a:pt x="3382307" y="710631"/>
                    <a:pt x="3378200" y="660193"/>
                    <a:pt x="3378200" y="73660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526438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2307454" y="542835"/>
            <a:ext cx="4855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battery + 2 bulbs (series)</a:t>
            </a:r>
            <a:endParaRPr lang="fr-FR" sz="24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01991" y="1066800"/>
            <a:ext cx="7032871" cy="5312426"/>
            <a:chOff x="401991" y="1066800"/>
            <a:chExt cx="7032871" cy="5312426"/>
          </a:xfrm>
        </p:grpSpPr>
        <p:grpSp>
          <p:nvGrpSpPr>
            <p:cNvPr id="3" name="Group 2"/>
            <p:cNvGrpSpPr/>
            <p:nvPr/>
          </p:nvGrpSpPr>
          <p:grpSpPr>
            <a:xfrm>
              <a:off x="401991" y="3575066"/>
              <a:ext cx="1996064" cy="2804160"/>
              <a:chOff x="3021298" y="3066313"/>
              <a:chExt cx="1996064" cy="28041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382526" y="3813073"/>
                <a:ext cx="1371600" cy="2057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3492018" y="3066313"/>
                <a:ext cx="165582" cy="74676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4462508" y="3279673"/>
                <a:ext cx="165582" cy="5334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021298" y="3361706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/>
                  <a:t>+</a:t>
                </a:r>
                <a:endParaRPr lang="en-US" sz="2400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560161" y="3315540"/>
                <a:ext cx="457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/>
                  <a:t>-</a:t>
                </a:r>
                <a:endParaRPr lang="en-US" sz="3200" b="1" dirty="0"/>
              </a:p>
            </p:txBody>
          </p:sp>
        </p:grpSp>
        <p:pic>
          <p:nvPicPr>
            <p:cNvPr id="9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96000" y="1066800"/>
              <a:ext cx="1338862" cy="2259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RÃ©sultat de recherche d'images pour &quot;ampoule dessin simple&quot;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396265" y="1066800"/>
              <a:ext cx="1338862" cy="2259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Freeform 1"/>
            <p:cNvSpPr/>
            <p:nvPr/>
          </p:nvSpPr>
          <p:spPr>
            <a:xfrm>
              <a:off x="952500" y="2536448"/>
              <a:ext cx="2882900" cy="1057652"/>
            </a:xfrm>
            <a:custGeom>
              <a:avLst/>
              <a:gdLst>
                <a:gd name="connsiteX0" fmla="*/ 12700 w 2882900"/>
                <a:gd name="connsiteY0" fmla="*/ 1057652 h 1057652"/>
                <a:gd name="connsiteX1" fmla="*/ 0 w 2882900"/>
                <a:gd name="connsiteY1" fmla="*/ 956052 h 1057652"/>
                <a:gd name="connsiteX2" fmla="*/ 12700 w 2882900"/>
                <a:gd name="connsiteY2" fmla="*/ 295652 h 1057652"/>
                <a:gd name="connsiteX3" fmla="*/ 25400 w 2882900"/>
                <a:gd name="connsiteY3" fmla="*/ 257552 h 1057652"/>
                <a:gd name="connsiteX4" fmla="*/ 152400 w 2882900"/>
                <a:gd name="connsiteY4" fmla="*/ 105152 h 1057652"/>
                <a:gd name="connsiteX5" fmla="*/ 215900 w 2882900"/>
                <a:gd name="connsiteY5" fmla="*/ 92452 h 1057652"/>
                <a:gd name="connsiteX6" fmla="*/ 254000 w 2882900"/>
                <a:gd name="connsiteY6" fmla="*/ 67052 h 1057652"/>
                <a:gd name="connsiteX7" fmla="*/ 431800 w 2882900"/>
                <a:gd name="connsiteY7" fmla="*/ 28952 h 1057652"/>
                <a:gd name="connsiteX8" fmla="*/ 863600 w 2882900"/>
                <a:gd name="connsiteY8" fmla="*/ 28952 h 1057652"/>
                <a:gd name="connsiteX9" fmla="*/ 952500 w 2882900"/>
                <a:gd name="connsiteY9" fmla="*/ 41652 h 1057652"/>
                <a:gd name="connsiteX10" fmla="*/ 1092200 w 2882900"/>
                <a:gd name="connsiteY10" fmla="*/ 67052 h 1057652"/>
                <a:gd name="connsiteX11" fmla="*/ 1193800 w 2882900"/>
                <a:gd name="connsiteY11" fmla="*/ 105152 h 1057652"/>
                <a:gd name="connsiteX12" fmla="*/ 1346200 w 2882900"/>
                <a:gd name="connsiteY12" fmla="*/ 130552 h 1057652"/>
                <a:gd name="connsiteX13" fmla="*/ 1384300 w 2882900"/>
                <a:gd name="connsiteY13" fmla="*/ 143252 h 1057652"/>
                <a:gd name="connsiteX14" fmla="*/ 1435100 w 2882900"/>
                <a:gd name="connsiteY14" fmla="*/ 155952 h 1057652"/>
                <a:gd name="connsiteX15" fmla="*/ 1485900 w 2882900"/>
                <a:gd name="connsiteY15" fmla="*/ 181352 h 1057652"/>
                <a:gd name="connsiteX16" fmla="*/ 1587500 w 2882900"/>
                <a:gd name="connsiteY16" fmla="*/ 206752 h 1057652"/>
                <a:gd name="connsiteX17" fmla="*/ 1727200 w 2882900"/>
                <a:gd name="connsiteY17" fmla="*/ 232152 h 1057652"/>
                <a:gd name="connsiteX18" fmla="*/ 1790700 w 2882900"/>
                <a:gd name="connsiteY18" fmla="*/ 244852 h 1057652"/>
                <a:gd name="connsiteX19" fmla="*/ 1841500 w 2882900"/>
                <a:gd name="connsiteY19" fmla="*/ 257552 h 1057652"/>
                <a:gd name="connsiteX20" fmla="*/ 1930400 w 2882900"/>
                <a:gd name="connsiteY20" fmla="*/ 270252 h 1057652"/>
                <a:gd name="connsiteX21" fmla="*/ 1993900 w 2882900"/>
                <a:gd name="connsiteY21" fmla="*/ 282952 h 1057652"/>
                <a:gd name="connsiteX22" fmla="*/ 2146300 w 2882900"/>
                <a:gd name="connsiteY22" fmla="*/ 308352 h 1057652"/>
                <a:gd name="connsiteX23" fmla="*/ 2209800 w 2882900"/>
                <a:gd name="connsiteY23" fmla="*/ 321052 h 1057652"/>
                <a:gd name="connsiteX24" fmla="*/ 2882900 w 2882900"/>
                <a:gd name="connsiteY24" fmla="*/ 321052 h 105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82900" h="1057652">
                  <a:moveTo>
                    <a:pt x="12700" y="1057652"/>
                  </a:moveTo>
                  <a:cubicBezTo>
                    <a:pt x="8467" y="1023785"/>
                    <a:pt x="0" y="990182"/>
                    <a:pt x="0" y="956052"/>
                  </a:cubicBezTo>
                  <a:cubicBezTo>
                    <a:pt x="0" y="735878"/>
                    <a:pt x="4699" y="515681"/>
                    <a:pt x="12700" y="295652"/>
                  </a:cubicBezTo>
                  <a:cubicBezTo>
                    <a:pt x="13186" y="282274"/>
                    <a:pt x="18899" y="269254"/>
                    <a:pt x="25400" y="257552"/>
                  </a:cubicBezTo>
                  <a:cubicBezTo>
                    <a:pt x="41313" y="228908"/>
                    <a:pt x="119111" y="111810"/>
                    <a:pt x="152400" y="105152"/>
                  </a:cubicBezTo>
                  <a:lnTo>
                    <a:pt x="215900" y="92452"/>
                  </a:lnTo>
                  <a:cubicBezTo>
                    <a:pt x="228600" y="83985"/>
                    <a:pt x="240052" y="73251"/>
                    <a:pt x="254000" y="67052"/>
                  </a:cubicBezTo>
                  <a:cubicBezTo>
                    <a:pt x="324812" y="35580"/>
                    <a:pt x="351776" y="38955"/>
                    <a:pt x="431800" y="28952"/>
                  </a:cubicBezTo>
                  <a:cubicBezTo>
                    <a:pt x="592273" y="-24539"/>
                    <a:pt x="478008" y="8658"/>
                    <a:pt x="863600" y="28952"/>
                  </a:cubicBezTo>
                  <a:cubicBezTo>
                    <a:pt x="893493" y="30525"/>
                    <a:pt x="922914" y="37100"/>
                    <a:pt x="952500" y="41652"/>
                  </a:cubicBezTo>
                  <a:cubicBezTo>
                    <a:pt x="969001" y="44191"/>
                    <a:pt x="1071342" y="60795"/>
                    <a:pt x="1092200" y="67052"/>
                  </a:cubicBezTo>
                  <a:cubicBezTo>
                    <a:pt x="1108443" y="71925"/>
                    <a:pt x="1169122" y="100216"/>
                    <a:pt x="1193800" y="105152"/>
                  </a:cubicBezTo>
                  <a:cubicBezTo>
                    <a:pt x="1244301" y="115252"/>
                    <a:pt x="1297342" y="114266"/>
                    <a:pt x="1346200" y="130552"/>
                  </a:cubicBezTo>
                  <a:cubicBezTo>
                    <a:pt x="1358900" y="134785"/>
                    <a:pt x="1371428" y="139574"/>
                    <a:pt x="1384300" y="143252"/>
                  </a:cubicBezTo>
                  <a:cubicBezTo>
                    <a:pt x="1401083" y="148047"/>
                    <a:pt x="1418757" y="149823"/>
                    <a:pt x="1435100" y="155952"/>
                  </a:cubicBezTo>
                  <a:cubicBezTo>
                    <a:pt x="1452827" y="162599"/>
                    <a:pt x="1467939" y="175365"/>
                    <a:pt x="1485900" y="181352"/>
                  </a:cubicBezTo>
                  <a:cubicBezTo>
                    <a:pt x="1519018" y="192391"/>
                    <a:pt x="1553269" y="199906"/>
                    <a:pt x="1587500" y="206752"/>
                  </a:cubicBezTo>
                  <a:cubicBezTo>
                    <a:pt x="1744355" y="238123"/>
                    <a:pt x="1548464" y="199655"/>
                    <a:pt x="1727200" y="232152"/>
                  </a:cubicBezTo>
                  <a:cubicBezTo>
                    <a:pt x="1748438" y="236013"/>
                    <a:pt x="1769628" y="240169"/>
                    <a:pt x="1790700" y="244852"/>
                  </a:cubicBezTo>
                  <a:cubicBezTo>
                    <a:pt x="1807739" y="248638"/>
                    <a:pt x="1824327" y="254430"/>
                    <a:pt x="1841500" y="257552"/>
                  </a:cubicBezTo>
                  <a:cubicBezTo>
                    <a:pt x="1870951" y="262907"/>
                    <a:pt x="1900873" y="265331"/>
                    <a:pt x="1930400" y="270252"/>
                  </a:cubicBezTo>
                  <a:cubicBezTo>
                    <a:pt x="1951692" y="273801"/>
                    <a:pt x="1972643" y="279201"/>
                    <a:pt x="1993900" y="282952"/>
                  </a:cubicBezTo>
                  <a:cubicBezTo>
                    <a:pt x="2044617" y="291902"/>
                    <a:pt x="2095799" y="298252"/>
                    <a:pt x="2146300" y="308352"/>
                  </a:cubicBezTo>
                  <a:cubicBezTo>
                    <a:pt x="2167467" y="312585"/>
                    <a:pt x="2188217" y="320680"/>
                    <a:pt x="2209800" y="321052"/>
                  </a:cubicBezTo>
                  <a:cubicBezTo>
                    <a:pt x="2434133" y="324920"/>
                    <a:pt x="2658533" y="321052"/>
                    <a:pt x="2882900" y="321052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216400" y="2819400"/>
              <a:ext cx="2349500" cy="88900"/>
            </a:xfrm>
            <a:custGeom>
              <a:avLst/>
              <a:gdLst>
                <a:gd name="connsiteX0" fmla="*/ 0 w 2349500"/>
                <a:gd name="connsiteY0" fmla="*/ 63500 h 88900"/>
                <a:gd name="connsiteX1" fmla="*/ 88900 w 2349500"/>
                <a:gd name="connsiteY1" fmla="*/ 25400 h 88900"/>
                <a:gd name="connsiteX2" fmla="*/ 190500 w 2349500"/>
                <a:gd name="connsiteY2" fmla="*/ 0 h 88900"/>
                <a:gd name="connsiteX3" fmla="*/ 381000 w 2349500"/>
                <a:gd name="connsiteY3" fmla="*/ 12700 h 88900"/>
                <a:gd name="connsiteX4" fmla="*/ 431800 w 2349500"/>
                <a:gd name="connsiteY4" fmla="*/ 25400 h 88900"/>
                <a:gd name="connsiteX5" fmla="*/ 533400 w 2349500"/>
                <a:gd name="connsiteY5" fmla="*/ 38100 h 88900"/>
                <a:gd name="connsiteX6" fmla="*/ 698500 w 2349500"/>
                <a:gd name="connsiteY6" fmla="*/ 76200 h 88900"/>
                <a:gd name="connsiteX7" fmla="*/ 762000 w 2349500"/>
                <a:gd name="connsiteY7" fmla="*/ 88900 h 88900"/>
                <a:gd name="connsiteX8" fmla="*/ 2222500 w 2349500"/>
                <a:gd name="connsiteY8" fmla="*/ 76200 h 88900"/>
                <a:gd name="connsiteX9" fmla="*/ 2298700 w 2349500"/>
                <a:gd name="connsiteY9" fmla="*/ 50800 h 88900"/>
                <a:gd name="connsiteX10" fmla="*/ 2336800 w 2349500"/>
                <a:gd name="connsiteY10" fmla="*/ 38100 h 88900"/>
                <a:gd name="connsiteX11" fmla="*/ 2349500 w 2349500"/>
                <a:gd name="connsiteY11" fmla="*/ 3810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9500" h="88900">
                  <a:moveTo>
                    <a:pt x="0" y="63500"/>
                  </a:moveTo>
                  <a:cubicBezTo>
                    <a:pt x="29633" y="50800"/>
                    <a:pt x="58314" y="35595"/>
                    <a:pt x="88900" y="25400"/>
                  </a:cubicBezTo>
                  <a:cubicBezTo>
                    <a:pt x="122018" y="14361"/>
                    <a:pt x="190500" y="0"/>
                    <a:pt x="190500" y="0"/>
                  </a:cubicBezTo>
                  <a:cubicBezTo>
                    <a:pt x="254000" y="4233"/>
                    <a:pt x="317709" y="6038"/>
                    <a:pt x="381000" y="12700"/>
                  </a:cubicBezTo>
                  <a:cubicBezTo>
                    <a:pt x="398359" y="14527"/>
                    <a:pt x="414583" y="22531"/>
                    <a:pt x="431800" y="25400"/>
                  </a:cubicBezTo>
                  <a:cubicBezTo>
                    <a:pt x="465466" y="31011"/>
                    <a:pt x="499533" y="33867"/>
                    <a:pt x="533400" y="38100"/>
                  </a:cubicBezTo>
                  <a:cubicBezTo>
                    <a:pt x="612456" y="64452"/>
                    <a:pt x="558373" y="48175"/>
                    <a:pt x="698500" y="76200"/>
                  </a:cubicBezTo>
                  <a:lnTo>
                    <a:pt x="762000" y="88900"/>
                  </a:lnTo>
                  <a:lnTo>
                    <a:pt x="2222500" y="76200"/>
                  </a:lnTo>
                  <a:cubicBezTo>
                    <a:pt x="2249266" y="75536"/>
                    <a:pt x="2273300" y="59267"/>
                    <a:pt x="2298700" y="50800"/>
                  </a:cubicBezTo>
                  <a:cubicBezTo>
                    <a:pt x="2311400" y="46567"/>
                    <a:pt x="2323413" y="38100"/>
                    <a:pt x="2336800" y="38100"/>
                  </a:cubicBezTo>
                  <a:lnTo>
                    <a:pt x="2349500" y="38100"/>
                  </a:ln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981200" y="3124200"/>
              <a:ext cx="4787900" cy="1244600"/>
            </a:xfrm>
            <a:custGeom>
              <a:avLst/>
              <a:gdLst>
                <a:gd name="connsiteX0" fmla="*/ 4787900 w 4787900"/>
                <a:gd name="connsiteY0" fmla="*/ 0 h 1244600"/>
                <a:gd name="connsiteX1" fmla="*/ 4775200 w 4787900"/>
                <a:gd name="connsiteY1" fmla="*/ 508000 h 1244600"/>
                <a:gd name="connsiteX2" fmla="*/ 4749800 w 4787900"/>
                <a:gd name="connsiteY2" fmla="*/ 571500 h 1244600"/>
                <a:gd name="connsiteX3" fmla="*/ 4686300 w 4787900"/>
                <a:gd name="connsiteY3" fmla="*/ 660400 h 1244600"/>
                <a:gd name="connsiteX4" fmla="*/ 4584700 w 4787900"/>
                <a:gd name="connsiteY4" fmla="*/ 800100 h 1244600"/>
                <a:gd name="connsiteX5" fmla="*/ 4559300 w 4787900"/>
                <a:gd name="connsiteY5" fmla="*/ 838200 h 1244600"/>
                <a:gd name="connsiteX6" fmla="*/ 4495800 w 4787900"/>
                <a:gd name="connsiteY6" fmla="*/ 901700 h 1244600"/>
                <a:gd name="connsiteX7" fmla="*/ 4381500 w 4787900"/>
                <a:gd name="connsiteY7" fmla="*/ 1028700 h 1244600"/>
                <a:gd name="connsiteX8" fmla="*/ 4343400 w 4787900"/>
                <a:gd name="connsiteY8" fmla="*/ 1041400 h 1244600"/>
                <a:gd name="connsiteX9" fmla="*/ 4292600 w 4787900"/>
                <a:gd name="connsiteY9" fmla="*/ 1079500 h 1244600"/>
                <a:gd name="connsiteX10" fmla="*/ 4165600 w 4787900"/>
                <a:gd name="connsiteY10" fmla="*/ 1117600 h 1244600"/>
                <a:gd name="connsiteX11" fmla="*/ 4064000 w 4787900"/>
                <a:gd name="connsiteY11" fmla="*/ 1155700 h 1244600"/>
                <a:gd name="connsiteX12" fmla="*/ 3975100 w 4787900"/>
                <a:gd name="connsiteY12" fmla="*/ 1193800 h 1244600"/>
                <a:gd name="connsiteX13" fmla="*/ 3848100 w 4787900"/>
                <a:gd name="connsiteY13" fmla="*/ 1231900 h 1244600"/>
                <a:gd name="connsiteX14" fmla="*/ 3683000 w 4787900"/>
                <a:gd name="connsiteY14" fmla="*/ 1244600 h 1244600"/>
                <a:gd name="connsiteX15" fmla="*/ 2794000 w 4787900"/>
                <a:gd name="connsiteY15" fmla="*/ 1231900 h 1244600"/>
                <a:gd name="connsiteX16" fmla="*/ 2743200 w 4787900"/>
                <a:gd name="connsiteY16" fmla="*/ 1219200 h 1244600"/>
                <a:gd name="connsiteX17" fmla="*/ 2628900 w 4787900"/>
                <a:gd name="connsiteY17" fmla="*/ 1181100 h 1244600"/>
                <a:gd name="connsiteX18" fmla="*/ 2514600 w 4787900"/>
                <a:gd name="connsiteY18" fmla="*/ 1143000 h 1244600"/>
                <a:gd name="connsiteX19" fmla="*/ 2476500 w 4787900"/>
                <a:gd name="connsiteY19" fmla="*/ 1130300 h 1244600"/>
                <a:gd name="connsiteX20" fmla="*/ 2413000 w 4787900"/>
                <a:gd name="connsiteY20" fmla="*/ 1117600 h 1244600"/>
                <a:gd name="connsiteX21" fmla="*/ 2349500 w 4787900"/>
                <a:gd name="connsiteY21" fmla="*/ 1092200 h 1244600"/>
                <a:gd name="connsiteX22" fmla="*/ 2247900 w 4787900"/>
                <a:gd name="connsiteY22" fmla="*/ 1066800 h 1244600"/>
                <a:gd name="connsiteX23" fmla="*/ 2197100 w 4787900"/>
                <a:gd name="connsiteY23" fmla="*/ 1041400 h 1244600"/>
                <a:gd name="connsiteX24" fmla="*/ 2108200 w 4787900"/>
                <a:gd name="connsiteY24" fmla="*/ 1016000 h 1244600"/>
                <a:gd name="connsiteX25" fmla="*/ 2057400 w 4787900"/>
                <a:gd name="connsiteY25" fmla="*/ 990600 h 1244600"/>
                <a:gd name="connsiteX26" fmla="*/ 1917700 w 4787900"/>
                <a:gd name="connsiteY26" fmla="*/ 952500 h 1244600"/>
                <a:gd name="connsiteX27" fmla="*/ 1803400 w 4787900"/>
                <a:gd name="connsiteY27" fmla="*/ 939800 h 1244600"/>
                <a:gd name="connsiteX28" fmla="*/ 1752600 w 4787900"/>
                <a:gd name="connsiteY28" fmla="*/ 927100 h 1244600"/>
                <a:gd name="connsiteX29" fmla="*/ 1689100 w 4787900"/>
                <a:gd name="connsiteY29" fmla="*/ 914400 h 1244600"/>
                <a:gd name="connsiteX30" fmla="*/ 1612900 w 4787900"/>
                <a:gd name="connsiteY30" fmla="*/ 889000 h 1244600"/>
                <a:gd name="connsiteX31" fmla="*/ 1473200 w 4787900"/>
                <a:gd name="connsiteY31" fmla="*/ 876300 h 1244600"/>
                <a:gd name="connsiteX32" fmla="*/ 1384300 w 4787900"/>
                <a:gd name="connsiteY32" fmla="*/ 850900 h 1244600"/>
                <a:gd name="connsiteX33" fmla="*/ 1193800 w 4787900"/>
                <a:gd name="connsiteY33" fmla="*/ 825500 h 1244600"/>
                <a:gd name="connsiteX34" fmla="*/ 1079500 w 4787900"/>
                <a:gd name="connsiteY34" fmla="*/ 787400 h 1244600"/>
                <a:gd name="connsiteX35" fmla="*/ 952500 w 4787900"/>
                <a:gd name="connsiteY35" fmla="*/ 774700 h 1244600"/>
                <a:gd name="connsiteX36" fmla="*/ 533400 w 4787900"/>
                <a:gd name="connsiteY36" fmla="*/ 749300 h 1244600"/>
                <a:gd name="connsiteX37" fmla="*/ 190500 w 4787900"/>
                <a:gd name="connsiteY37" fmla="*/ 723900 h 1244600"/>
                <a:gd name="connsiteX38" fmla="*/ 114300 w 4787900"/>
                <a:gd name="connsiteY38" fmla="*/ 685800 h 1244600"/>
                <a:gd name="connsiteX39" fmla="*/ 0 w 4787900"/>
                <a:gd name="connsiteY39" fmla="*/ 660400 h 1244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787900" h="1244600">
                  <a:moveTo>
                    <a:pt x="4787900" y="0"/>
                  </a:moveTo>
                  <a:cubicBezTo>
                    <a:pt x="4783667" y="169333"/>
                    <a:pt x="4786467" y="338989"/>
                    <a:pt x="4775200" y="508000"/>
                  </a:cubicBezTo>
                  <a:cubicBezTo>
                    <a:pt x="4773684" y="530747"/>
                    <a:pt x="4759995" y="551110"/>
                    <a:pt x="4749800" y="571500"/>
                  </a:cubicBezTo>
                  <a:cubicBezTo>
                    <a:pt x="4739478" y="592145"/>
                    <a:pt x="4696367" y="646018"/>
                    <a:pt x="4686300" y="660400"/>
                  </a:cubicBezTo>
                  <a:cubicBezTo>
                    <a:pt x="4502236" y="923348"/>
                    <a:pt x="4759551" y="566966"/>
                    <a:pt x="4584700" y="800100"/>
                  </a:cubicBezTo>
                  <a:cubicBezTo>
                    <a:pt x="4575542" y="812311"/>
                    <a:pt x="4569351" y="826713"/>
                    <a:pt x="4559300" y="838200"/>
                  </a:cubicBezTo>
                  <a:cubicBezTo>
                    <a:pt x="4539588" y="860728"/>
                    <a:pt x="4515512" y="879172"/>
                    <a:pt x="4495800" y="901700"/>
                  </a:cubicBezTo>
                  <a:cubicBezTo>
                    <a:pt x="4455594" y="947649"/>
                    <a:pt x="4458018" y="1003194"/>
                    <a:pt x="4381500" y="1028700"/>
                  </a:cubicBezTo>
                  <a:lnTo>
                    <a:pt x="4343400" y="1041400"/>
                  </a:lnTo>
                  <a:cubicBezTo>
                    <a:pt x="4326467" y="1054100"/>
                    <a:pt x="4311532" y="1070034"/>
                    <a:pt x="4292600" y="1079500"/>
                  </a:cubicBezTo>
                  <a:cubicBezTo>
                    <a:pt x="4205753" y="1122924"/>
                    <a:pt x="4238521" y="1090255"/>
                    <a:pt x="4165600" y="1117600"/>
                  </a:cubicBezTo>
                  <a:cubicBezTo>
                    <a:pt x="4032776" y="1167409"/>
                    <a:pt x="4194395" y="1123101"/>
                    <a:pt x="4064000" y="1155700"/>
                  </a:cubicBezTo>
                  <a:cubicBezTo>
                    <a:pt x="4003553" y="1195998"/>
                    <a:pt x="4049654" y="1171434"/>
                    <a:pt x="3975100" y="1193800"/>
                  </a:cubicBezTo>
                  <a:cubicBezTo>
                    <a:pt x="3950861" y="1201072"/>
                    <a:pt x="3880205" y="1228123"/>
                    <a:pt x="3848100" y="1231900"/>
                  </a:cubicBezTo>
                  <a:cubicBezTo>
                    <a:pt x="3793282" y="1238349"/>
                    <a:pt x="3738033" y="1240367"/>
                    <a:pt x="3683000" y="1244600"/>
                  </a:cubicBezTo>
                  <a:lnTo>
                    <a:pt x="2794000" y="1231900"/>
                  </a:lnTo>
                  <a:cubicBezTo>
                    <a:pt x="2776552" y="1231428"/>
                    <a:pt x="2759918" y="1224216"/>
                    <a:pt x="2743200" y="1219200"/>
                  </a:cubicBezTo>
                  <a:cubicBezTo>
                    <a:pt x="2704733" y="1207660"/>
                    <a:pt x="2667000" y="1193800"/>
                    <a:pt x="2628900" y="1181100"/>
                  </a:cubicBezTo>
                  <a:lnTo>
                    <a:pt x="2514600" y="1143000"/>
                  </a:lnTo>
                  <a:cubicBezTo>
                    <a:pt x="2501900" y="1138767"/>
                    <a:pt x="2489627" y="1132925"/>
                    <a:pt x="2476500" y="1130300"/>
                  </a:cubicBezTo>
                  <a:cubicBezTo>
                    <a:pt x="2455333" y="1126067"/>
                    <a:pt x="2433675" y="1123803"/>
                    <a:pt x="2413000" y="1117600"/>
                  </a:cubicBezTo>
                  <a:cubicBezTo>
                    <a:pt x="2391164" y="1111049"/>
                    <a:pt x="2370846" y="1100205"/>
                    <a:pt x="2349500" y="1092200"/>
                  </a:cubicBezTo>
                  <a:cubicBezTo>
                    <a:pt x="2304869" y="1075463"/>
                    <a:pt x="2302038" y="1077628"/>
                    <a:pt x="2247900" y="1066800"/>
                  </a:cubicBezTo>
                  <a:cubicBezTo>
                    <a:pt x="2230967" y="1058333"/>
                    <a:pt x="2214827" y="1048047"/>
                    <a:pt x="2197100" y="1041400"/>
                  </a:cubicBezTo>
                  <a:cubicBezTo>
                    <a:pt x="2111171" y="1009177"/>
                    <a:pt x="2179840" y="1046703"/>
                    <a:pt x="2108200" y="1016000"/>
                  </a:cubicBezTo>
                  <a:cubicBezTo>
                    <a:pt x="2090799" y="1008542"/>
                    <a:pt x="2075192" y="997070"/>
                    <a:pt x="2057400" y="990600"/>
                  </a:cubicBezTo>
                  <a:cubicBezTo>
                    <a:pt x="2056278" y="990192"/>
                    <a:pt x="1939181" y="955805"/>
                    <a:pt x="1917700" y="952500"/>
                  </a:cubicBezTo>
                  <a:cubicBezTo>
                    <a:pt x="1879811" y="946671"/>
                    <a:pt x="1841500" y="944033"/>
                    <a:pt x="1803400" y="939800"/>
                  </a:cubicBezTo>
                  <a:cubicBezTo>
                    <a:pt x="1786467" y="935567"/>
                    <a:pt x="1769639" y="930886"/>
                    <a:pt x="1752600" y="927100"/>
                  </a:cubicBezTo>
                  <a:cubicBezTo>
                    <a:pt x="1731528" y="922417"/>
                    <a:pt x="1709925" y="920080"/>
                    <a:pt x="1689100" y="914400"/>
                  </a:cubicBezTo>
                  <a:cubicBezTo>
                    <a:pt x="1663269" y="907355"/>
                    <a:pt x="1639564" y="891424"/>
                    <a:pt x="1612900" y="889000"/>
                  </a:cubicBezTo>
                  <a:lnTo>
                    <a:pt x="1473200" y="876300"/>
                  </a:lnTo>
                  <a:cubicBezTo>
                    <a:pt x="1444226" y="866642"/>
                    <a:pt x="1414599" y="855684"/>
                    <a:pt x="1384300" y="850900"/>
                  </a:cubicBezTo>
                  <a:cubicBezTo>
                    <a:pt x="1321022" y="840909"/>
                    <a:pt x="1257300" y="833967"/>
                    <a:pt x="1193800" y="825500"/>
                  </a:cubicBezTo>
                  <a:cubicBezTo>
                    <a:pt x="1155700" y="812800"/>
                    <a:pt x="1118799" y="795674"/>
                    <a:pt x="1079500" y="787400"/>
                  </a:cubicBezTo>
                  <a:cubicBezTo>
                    <a:pt x="1037868" y="778635"/>
                    <a:pt x="994811" y="779154"/>
                    <a:pt x="952500" y="774700"/>
                  </a:cubicBezTo>
                  <a:cubicBezTo>
                    <a:pt x="717330" y="749945"/>
                    <a:pt x="929034" y="765785"/>
                    <a:pt x="533400" y="749300"/>
                  </a:cubicBezTo>
                  <a:cubicBezTo>
                    <a:pt x="333151" y="715925"/>
                    <a:pt x="608245" y="758712"/>
                    <a:pt x="190500" y="723900"/>
                  </a:cubicBezTo>
                  <a:cubicBezTo>
                    <a:pt x="147746" y="720337"/>
                    <a:pt x="152335" y="702704"/>
                    <a:pt x="114300" y="685800"/>
                  </a:cubicBezTo>
                  <a:cubicBezTo>
                    <a:pt x="48114" y="656384"/>
                    <a:pt x="54409" y="660400"/>
                    <a:pt x="0" y="660400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555505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964636" y="401781"/>
            <a:ext cx="5883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batteries</a:t>
            </a:r>
          </a:p>
          <a:p>
            <a:pPr algn="ctr"/>
            <a:r>
              <a:rPr lang="en-US" sz="2400" b="1" dirty="0" smtClean="0"/>
              <a:t> 2 Batteries + Bulb + switch (optional)</a:t>
            </a:r>
            <a:endParaRPr lang="fr-FR" sz="2400" b="1" dirty="0"/>
          </a:p>
        </p:txBody>
      </p:sp>
      <p:grpSp>
        <p:nvGrpSpPr>
          <p:cNvPr id="53" name="Group 52"/>
          <p:cNvGrpSpPr/>
          <p:nvPr/>
        </p:nvGrpSpPr>
        <p:grpSpPr>
          <a:xfrm>
            <a:off x="1298043" y="2359145"/>
            <a:ext cx="6325458" cy="3429047"/>
            <a:chOff x="934875" y="3816672"/>
            <a:chExt cx="4082787" cy="2408115"/>
          </a:xfrm>
        </p:grpSpPr>
        <p:grpSp>
          <p:nvGrpSpPr>
            <p:cNvPr id="4" name="Group 3"/>
            <p:cNvGrpSpPr/>
            <p:nvPr/>
          </p:nvGrpSpPr>
          <p:grpSpPr>
            <a:xfrm>
              <a:off x="934875" y="3816672"/>
              <a:ext cx="4082787" cy="2408115"/>
              <a:chOff x="2532683" y="2581275"/>
              <a:chExt cx="3720964" cy="206216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541544" y="2581275"/>
                <a:ext cx="1249682" cy="947107"/>
                <a:chOff x="670559" y="1778849"/>
                <a:chExt cx="1249682" cy="947107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670559" y="1902996"/>
                  <a:ext cx="548640" cy="822960"/>
                  <a:chOff x="670559" y="1902996"/>
                  <a:chExt cx="548640" cy="822960"/>
                </a:xfrm>
              </p:grpSpPr>
              <p:cxnSp>
                <p:nvCxnSpPr>
                  <p:cNvPr id="36" name="Straight Connector 35"/>
                  <p:cNvCxnSpPr/>
                  <p:nvPr/>
                </p:nvCxnSpPr>
                <p:spPr>
                  <a:xfrm rot="5400000">
                    <a:off x="807719" y="2314476"/>
                    <a:ext cx="82296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rot="10800000">
                    <a:off x="670559" y="2314476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1371599" y="2085876"/>
                  <a:ext cx="548642" cy="457200"/>
                  <a:chOff x="1371599" y="2000258"/>
                  <a:chExt cx="548642" cy="457200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 flipH="1" flipV="1">
                    <a:off x="1371599" y="2000258"/>
                    <a:ext cx="1" cy="4572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rot="10800000" flipH="1" flipV="1">
                    <a:off x="1371601" y="2228858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761998" y="1825015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+</a:t>
                  </a:r>
                  <a:endParaRPr lang="en-US" b="1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371599" y="1778849"/>
                  <a:ext cx="4572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-</a:t>
                  </a:r>
                  <a:endParaRPr lang="en-US" sz="2400" b="1" dirty="0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3235279" y="4005262"/>
                <a:ext cx="1956340" cy="638176"/>
                <a:chOff x="2871974" y="1666681"/>
                <a:chExt cx="1956340" cy="638176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3732938" y="1666681"/>
                  <a:ext cx="638176" cy="638176"/>
                  <a:chOff x="3621767" y="1484835"/>
                  <a:chExt cx="638176" cy="638176"/>
                </a:xfrm>
              </p:grpSpPr>
              <p:sp>
                <p:nvSpPr>
                  <p:cNvPr id="27" name="Oval 26"/>
                  <p:cNvSpPr/>
                  <p:nvPr/>
                </p:nvSpPr>
                <p:spPr>
                  <a:xfrm>
                    <a:off x="3621767" y="1484835"/>
                    <a:ext cx="638176" cy="638176"/>
                  </a:xfrm>
                  <a:prstGeom prst="ellipse">
                    <a:avLst/>
                  </a:prstGeom>
                  <a:noFill/>
                  <a:ln w="19050"/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8" name="Straight Connector 27"/>
                  <p:cNvCxnSpPr>
                    <a:stCxn id="27" idx="1"/>
                    <a:endCxn id="27" idx="5"/>
                  </p:cNvCxnSpPr>
                  <p:nvPr/>
                </p:nvCxnSpPr>
                <p:spPr>
                  <a:xfrm>
                    <a:off x="3715226" y="1578294"/>
                    <a:ext cx="451258" cy="4512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>
                    <a:stCxn id="27" idx="3"/>
                    <a:endCxn id="27" idx="7"/>
                  </p:cNvCxnSpPr>
                  <p:nvPr/>
                </p:nvCxnSpPr>
                <p:spPr>
                  <a:xfrm flipV="1">
                    <a:off x="3715226" y="1578294"/>
                    <a:ext cx="451258" cy="4512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871974" y="1998121"/>
                  <a:ext cx="86096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>
                  <a:stCxn id="27" idx="6"/>
                </p:cNvCxnSpPr>
                <p:nvPr/>
              </p:nvCxnSpPr>
              <p:spPr>
                <a:xfrm>
                  <a:off x="4371114" y="1985769"/>
                  <a:ext cx="4572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/>
              <p:cNvCxnSpPr/>
              <p:nvPr/>
            </p:nvCxnSpPr>
            <p:spPr>
              <a:xfrm>
                <a:off x="2532683" y="3105150"/>
                <a:ext cx="7382" cy="123768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5580683" y="3714750"/>
                <a:ext cx="1219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4928208" y="3114675"/>
                <a:ext cx="126207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044440" y="4324350"/>
                <a:ext cx="114584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3678526" y="2581275"/>
                <a:ext cx="1249682" cy="947107"/>
                <a:chOff x="670559" y="1778849"/>
                <a:chExt cx="1249682" cy="947107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670559" y="1902996"/>
                  <a:ext cx="548640" cy="822960"/>
                  <a:chOff x="670559" y="1902996"/>
                  <a:chExt cx="548640" cy="822960"/>
                </a:xfrm>
              </p:grpSpPr>
              <p:cxnSp>
                <p:nvCxnSpPr>
                  <p:cNvPr id="22" name="Straight Connector 21"/>
                  <p:cNvCxnSpPr/>
                  <p:nvPr/>
                </p:nvCxnSpPr>
                <p:spPr>
                  <a:xfrm rot="5400000">
                    <a:off x="807719" y="2314476"/>
                    <a:ext cx="82296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10800000">
                    <a:off x="670559" y="2314476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1371599" y="2085876"/>
                  <a:ext cx="548642" cy="457200"/>
                  <a:chOff x="1371599" y="2000258"/>
                  <a:chExt cx="548642" cy="457200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 flipH="1" flipV="1">
                    <a:off x="1371599" y="2000258"/>
                    <a:ext cx="1" cy="4572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rot="10800000" flipH="1" flipV="1">
                    <a:off x="1371601" y="2228858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761998" y="1825015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+</a:t>
                  </a:r>
                  <a:endParaRPr lang="en-US" b="1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371599" y="1778849"/>
                  <a:ext cx="4572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-</a:t>
                  </a:r>
                  <a:endParaRPr lang="en-US" sz="2400" b="1" dirty="0"/>
                </a:p>
              </p:txBody>
            </p:sp>
          </p:grpSp>
          <p:sp>
            <p:nvSpPr>
              <p:cNvPr id="13" name="Isosceles Triangle 12"/>
              <p:cNvSpPr/>
              <p:nvPr/>
            </p:nvSpPr>
            <p:spPr>
              <a:xfrm rot="16200000" flipH="1">
                <a:off x="3467951" y="3059753"/>
                <a:ext cx="132415" cy="1143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Isosceles Triangle 13"/>
              <p:cNvSpPr/>
              <p:nvPr/>
            </p:nvSpPr>
            <p:spPr>
              <a:xfrm flipH="1">
                <a:off x="6121232" y="3714750"/>
                <a:ext cx="132415" cy="1143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5400000">
                <a:off x="3709693" y="4279552"/>
                <a:ext cx="132415" cy="11430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952530" y="5715143"/>
              <a:ext cx="788185" cy="152400"/>
              <a:chOff x="2895600" y="3962400"/>
              <a:chExt cx="788185" cy="15240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294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964636" y="401781"/>
            <a:ext cx="5883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batteries</a:t>
            </a:r>
          </a:p>
          <a:p>
            <a:pPr algn="ctr"/>
            <a:r>
              <a:rPr lang="en-US" sz="2400" b="1" dirty="0" smtClean="0"/>
              <a:t> 2 Batteries + Bulb + switch (optional)</a:t>
            </a:r>
            <a:endParaRPr lang="fr-FR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7329" y="1752600"/>
            <a:ext cx="6054344" cy="453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06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829653" y="395815"/>
            <a:ext cx="6106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Parallel combination of batteries</a:t>
            </a:r>
          </a:p>
          <a:p>
            <a:pPr algn="ctr"/>
            <a:r>
              <a:rPr lang="en-US" sz="2400" b="1" dirty="0" smtClean="0"/>
              <a:t> 2 Batteries + Bulb + switch (optional)</a:t>
            </a:r>
            <a:endParaRPr lang="fr-FR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225468" y="1954462"/>
            <a:ext cx="4480132" cy="4370137"/>
            <a:chOff x="4941330" y="2649758"/>
            <a:chExt cx="3909738" cy="4055842"/>
          </a:xfrm>
        </p:grpSpPr>
        <p:grpSp>
          <p:nvGrpSpPr>
            <p:cNvPr id="5" name="Group 4"/>
            <p:cNvGrpSpPr/>
            <p:nvPr/>
          </p:nvGrpSpPr>
          <p:grpSpPr>
            <a:xfrm>
              <a:off x="4941330" y="2649758"/>
              <a:ext cx="3909738" cy="4055842"/>
              <a:chOff x="4724400" y="2406138"/>
              <a:chExt cx="4054005" cy="4055842"/>
            </a:xfrm>
          </p:grpSpPr>
          <p:cxnSp>
            <p:nvCxnSpPr>
              <p:cNvPr id="6" name="Straight Connector 5"/>
              <p:cNvCxnSpPr/>
              <p:nvPr/>
            </p:nvCxnSpPr>
            <p:spPr>
              <a:xfrm rot="10800000">
                <a:off x="7450081" y="6114332"/>
                <a:ext cx="132832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 rot="10800000">
                <a:off x="4796533" y="5766685"/>
                <a:ext cx="2876441" cy="695295"/>
                <a:chOff x="3288438" y="1666681"/>
                <a:chExt cx="2640138" cy="638176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3732938" y="1666681"/>
                  <a:ext cx="638176" cy="638176"/>
                  <a:chOff x="3621767" y="1484835"/>
                  <a:chExt cx="638176" cy="638176"/>
                </a:xfrm>
              </p:grpSpPr>
              <p:sp>
                <p:nvSpPr>
                  <p:cNvPr id="49" name="Oval 48"/>
                  <p:cNvSpPr/>
                  <p:nvPr/>
                </p:nvSpPr>
                <p:spPr>
                  <a:xfrm>
                    <a:off x="3621767" y="1484835"/>
                    <a:ext cx="638176" cy="638176"/>
                  </a:xfrm>
                  <a:prstGeom prst="ellipse">
                    <a:avLst/>
                  </a:prstGeom>
                  <a:noFill/>
                  <a:ln w="19050"/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0" name="Straight Connector 49"/>
                  <p:cNvCxnSpPr>
                    <a:stCxn id="49" idx="1"/>
                    <a:endCxn id="49" idx="5"/>
                  </p:cNvCxnSpPr>
                  <p:nvPr/>
                </p:nvCxnSpPr>
                <p:spPr>
                  <a:xfrm>
                    <a:off x="3715226" y="1578294"/>
                    <a:ext cx="451258" cy="4512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>
                    <a:stCxn id="49" idx="3"/>
                    <a:endCxn id="49" idx="7"/>
                  </p:cNvCxnSpPr>
                  <p:nvPr/>
                </p:nvCxnSpPr>
                <p:spPr>
                  <a:xfrm flipV="1">
                    <a:off x="3715226" y="1578294"/>
                    <a:ext cx="451258" cy="4512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3288438" y="1998121"/>
                  <a:ext cx="4572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>
                  <a:stCxn id="49" idx="6"/>
                </p:cNvCxnSpPr>
                <p:nvPr/>
              </p:nvCxnSpPr>
              <p:spPr>
                <a:xfrm>
                  <a:off x="4371114" y="1985769"/>
                  <a:ext cx="4572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5471376" y="1985769"/>
                  <a:ext cx="4572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" name="Straight Connector 7"/>
              <p:cNvCxnSpPr/>
              <p:nvPr/>
            </p:nvCxnSpPr>
            <p:spPr>
              <a:xfrm rot="16200000">
                <a:off x="8114243" y="5460549"/>
                <a:ext cx="132832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16200000">
                <a:off x="4129274" y="5460549"/>
                <a:ext cx="132832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0800000">
                <a:off x="4796533" y="4796387"/>
                <a:ext cx="137193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0800000">
                <a:off x="7450081" y="4782929"/>
                <a:ext cx="132832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5995273" y="2980690"/>
                <a:ext cx="0" cy="18022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7687293" y="2980690"/>
                <a:ext cx="0" cy="18022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 rot="10800000">
                <a:off x="5995273" y="2406138"/>
                <a:ext cx="1677701" cy="1022862"/>
                <a:chOff x="539335" y="1902996"/>
                <a:chExt cx="1539876" cy="938833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539335" y="1902996"/>
                  <a:ext cx="679864" cy="822960"/>
                  <a:chOff x="539335" y="1902996"/>
                  <a:chExt cx="679864" cy="822960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>
                  <a:xfrm rot="5400000">
                    <a:off x="807719" y="2314476"/>
                    <a:ext cx="82296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flipH="1">
                    <a:off x="539335" y="2314476"/>
                    <a:ext cx="679864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1371599" y="2085876"/>
                  <a:ext cx="707612" cy="457200"/>
                  <a:chOff x="1371599" y="2000258"/>
                  <a:chExt cx="707612" cy="457200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>
                  <a:xfrm flipH="1" flipV="1">
                    <a:off x="1371599" y="2000258"/>
                    <a:ext cx="1" cy="4572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1371601" y="2228858"/>
                    <a:ext cx="70761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TextBox 39"/>
                <p:cNvSpPr txBox="1"/>
                <p:nvPr/>
              </p:nvSpPr>
              <p:spPr>
                <a:xfrm>
                  <a:off x="838842" y="2426331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+</a:t>
                  </a:r>
                  <a:endParaRPr lang="en-US" b="1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439013" y="2380164"/>
                  <a:ext cx="4572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-</a:t>
                  </a:r>
                  <a:endParaRPr lang="en-US" sz="2400" b="1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 rot="10800000">
                <a:off x="6168470" y="4091205"/>
                <a:ext cx="1361533" cy="1148111"/>
                <a:chOff x="670559" y="1902996"/>
                <a:chExt cx="1249682" cy="1053793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670559" y="1902996"/>
                  <a:ext cx="548640" cy="822960"/>
                  <a:chOff x="670559" y="1902996"/>
                  <a:chExt cx="548640" cy="822960"/>
                </a:xfrm>
              </p:grpSpPr>
              <p:cxnSp>
                <p:nvCxnSpPr>
                  <p:cNvPr id="36" name="Straight Connector 35"/>
                  <p:cNvCxnSpPr/>
                  <p:nvPr/>
                </p:nvCxnSpPr>
                <p:spPr>
                  <a:xfrm rot="5400000">
                    <a:off x="807719" y="2314476"/>
                    <a:ext cx="82296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rot="10800000">
                    <a:off x="670559" y="2322096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1371599" y="2085876"/>
                  <a:ext cx="548642" cy="457200"/>
                  <a:chOff x="1371599" y="2000258"/>
                  <a:chExt cx="548642" cy="457200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 flipH="1" flipV="1">
                    <a:off x="1371599" y="2000258"/>
                    <a:ext cx="1" cy="45720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rot="10800000" flipH="1" flipV="1">
                    <a:off x="1371601" y="2228858"/>
                    <a:ext cx="54864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778162" y="2543076"/>
                  <a:ext cx="457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+</a:t>
                  </a:r>
                  <a:endParaRPr lang="en-US" b="1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417321" y="2495124"/>
                  <a:ext cx="4572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-</a:t>
                  </a:r>
                  <a:endParaRPr lang="en-US" sz="2400" b="1" dirty="0"/>
                </a:p>
              </p:txBody>
            </p:sp>
          </p:grpSp>
          <p:sp>
            <p:nvSpPr>
              <p:cNvPr id="17" name="Isosceles Triangle 16"/>
              <p:cNvSpPr/>
              <p:nvPr/>
            </p:nvSpPr>
            <p:spPr>
              <a:xfrm rot="16200000">
                <a:off x="7615160" y="6049640"/>
                <a:ext cx="144267" cy="1245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 rot="10800000" flipH="1" flipV="1">
                <a:off x="4724400" y="5336018"/>
                <a:ext cx="144267" cy="1245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/>
              <p:cNvSpPr/>
              <p:nvPr/>
            </p:nvSpPr>
            <p:spPr>
              <a:xfrm rot="5400000" flipH="1">
                <a:off x="7351781" y="4720665"/>
                <a:ext cx="144267" cy="1245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 flipH="1">
                <a:off x="7351779" y="2926874"/>
                <a:ext cx="144267" cy="1245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/>
              <p:cNvSpPr/>
              <p:nvPr/>
            </p:nvSpPr>
            <p:spPr>
              <a:xfrm rot="5400000" flipH="1">
                <a:off x="6234465" y="4720664"/>
                <a:ext cx="144267" cy="1245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 rot="10800000" flipH="1" flipV="1">
                <a:off x="5923141" y="4083987"/>
                <a:ext cx="144267" cy="12453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470147" y="6215931"/>
              <a:ext cx="788185" cy="152400"/>
              <a:chOff x="2895600" y="3962400"/>
              <a:chExt cx="788185" cy="152400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2895600" y="4114800"/>
                <a:ext cx="23954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H="1">
                <a:off x="3437533" y="4114800"/>
                <a:ext cx="2462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3110889" y="3962400"/>
                <a:ext cx="326644" cy="1524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39000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829653" y="395815"/>
            <a:ext cx="6106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Parallel combination of batteries</a:t>
            </a:r>
          </a:p>
          <a:p>
            <a:pPr algn="ctr"/>
            <a:r>
              <a:rPr lang="en-US" sz="2400" b="1" dirty="0" smtClean="0"/>
              <a:t> 2 Batteries + Bulb + switch (optional)</a:t>
            </a:r>
            <a:endParaRPr lang="fr-FR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472" y="1447800"/>
            <a:ext cx="62206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39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33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resistance</a:t>
            </a:r>
          </a:p>
          <a:p>
            <a:pPr algn="ctr"/>
            <a:r>
              <a:rPr lang="en-US" sz="2400" b="1" dirty="0" smtClean="0"/>
              <a:t> 1 battery + 2 resistances+ Bulb</a:t>
            </a:r>
            <a:endParaRPr lang="fr-FR" sz="2400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522588" y="1585499"/>
            <a:ext cx="4478880" cy="2452817"/>
            <a:chOff x="2285031" y="1371599"/>
            <a:chExt cx="4478880" cy="2452817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2285031" y="1907227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285031" y="2811908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3199431" y="1371599"/>
              <a:ext cx="1249682" cy="947107"/>
              <a:chOff x="670559" y="1778849"/>
              <a:chExt cx="1249682" cy="94710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>
              <a:endCxn id="3" idx="2"/>
            </p:cNvCxnSpPr>
            <p:nvPr/>
          </p:nvCxnSpPr>
          <p:spPr>
            <a:xfrm>
              <a:off x="2285031" y="1891144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9" descr="RÃ©sultat de recherche d'images pour &quot;symbol resistance&quot;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42859" y="2811908"/>
              <a:ext cx="1012508" cy="1012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3062270" y="3318162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5703085" y="2917589"/>
              <a:ext cx="700232" cy="745237"/>
              <a:chOff x="2650475" y="5479550"/>
              <a:chExt cx="700232" cy="745237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650475" y="5479550"/>
                <a:ext cx="700232" cy="745237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>
                <a:stCxn id="24" idx="1"/>
                <a:endCxn id="24" idx="5"/>
              </p:cNvCxnSpPr>
              <p:nvPr/>
            </p:nvCxnSpPr>
            <p:spPr>
              <a:xfrm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2753022" y="5588688"/>
                <a:ext cx="495138" cy="52696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4788685" y="3318162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403317" y="3318162"/>
              <a:ext cx="2903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697704" y="1891144"/>
              <a:ext cx="0" cy="14270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449113" y="1907227"/>
              <a:ext cx="22445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Isosceles Triangle 35"/>
            <p:cNvSpPr/>
            <p:nvPr/>
          </p:nvSpPr>
          <p:spPr>
            <a:xfrm rot="16200000" flipH="1">
              <a:off x="3075036" y="1857841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 flipH="1">
              <a:off x="6631496" y="247130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5236828" y="326101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0918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52600" y="436459"/>
            <a:ext cx="5338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Series combination of resistance</a:t>
            </a:r>
          </a:p>
          <a:p>
            <a:pPr algn="ctr"/>
            <a:r>
              <a:rPr lang="en-US" sz="2400" b="1" dirty="0" smtClean="0"/>
              <a:t> 1 battery + 2 resistances+ Bulb</a:t>
            </a:r>
            <a:endParaRPr lang="fr-FR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7855" y="1447800"/>
            <a:ext cx="4932218" cy="478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31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511</Words>
  <Application>Microsoft Office PowerPoint</Application>
  <PresentationFormat>On-screen Show (4:3)</PresentationFormat>
  <Paragraphs>160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Electric 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38</cp:revision>
  <dcterms:created xsi:type="dcterms:W3CDTF">2019-06-24T04:32:39Z</dcterms:created>
  <dcterms:modified xsi:type="dcterms:W3CDTF">2019-06-27T07:50:23Z</dcterms:modified>
</cp:coreProperties>
</file>