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6" r:id="rId2"/>
    <p:sldId id="259" r:id="rId3"/>
    <p:sldId id="276" r:id="rId4"/>
    <p:sldId id="257" r:id="rId5"/>
    <p:sldId id="258" r:id="rId6"/>
    <p:sldId id="261" r:id="rId7"/>
    <p:sldId id="262" r:id="rId8"/>
    <p:sldId id="26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530" autoAdjust="0"/>
  </p:normalViewPr>
  <p:slideViewPr>
    <p:cSldViewPr>
      <p:cViewPr>
        <p:scale>
          <a:sx n="50" d="100"/>
          <a:sy n="50" d="100"/>
        </p:scale>
        <p:origin x="-1956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825EB-27D1-4218-9798-6EE6E74621D2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2DD70-F88F-42E5-BFEB-DB8E163DD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6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85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79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7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7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79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79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79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Rubber,</a:t>
            </a:r>
            <a:r>
              <a:rPr lang="en-US" baseline="0" dirty="0" smtClean="0"/>
              <a:t> plastic glass, rod, graphite, ribbon, bulb, wood, potatoes, water, paper, </a:t>
            </a:r>
            <a:r>
              <a:rPr lang="en-US" baseline="0" dirty="0" err="1" smtClean="0"/>
              <a:t>aluminium</a:t>
            </a:r>
            <a:r>
              <a:rPr lang="en-US" baseline="0" dirty="0" smtClean="0"/>
              <a:t> paper,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79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79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7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85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They</a:t>
            </a:r>
            <a:r>
              <a:rPr lang="en-US" baseline="0" dirty="0" smtClean="0"/>
              <a:t> have 10 different objects, they are free to choose how they want to classify them : material, utility, price, etc….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20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They</a:t>
            </a:r>
            <a:r>
              <a:rPr lang="en-US" baseline="0" dirty="0" smtClean="0"/>
              <a:t> have 10 different objects, they are free to choose how they want to classify them : material, utility, price, etc….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20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</a:t>
            </a:r>
            <a:r>
              <a:rPr lang="en-US" baseline="0" dirty="0" smtClean="0"/>
              <a:t> objects are put around the class, students need to classify them between two groups : electrical object an not electrical objects.</a:t>
            </a:r>
          </a:p>
          <a:p>
            <a:r>
              <a:rPr lang="en-US" baseline="0" dirty="0" smtClean="0"/>
              <a:t>When it’s done ( around 10 min), exchange with them on their different choice.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Telephone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computer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Boiler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Light bulb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Pen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Bottle spray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Scissors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Knife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Harmonica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fer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souder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Cell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897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 only the electrical object, let them think about </a:t>
            </a:r>
            <a:r>
              <a:rPr lang="en-US" baseline="0" dirty="0" smtClean="0"/>
              <a:t>energy origins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7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They</a:t>
            </a:r>
            <a:r>
              <a:rPr lang="en-US" baseline="0" dirty="0" smtClean="0"/>
              <a:t> have four different object in the room, they need to disassemble all of them to find where does the electricity come from :</a:t>
            </a:r>
          </a:p>
          <a:p>
            <a:endParaRPr lang="en-US" baseline="0" dirty="0" smtClean="0"/>
          </a:p>
          <a:p>
            <a:r>
              <a:rPr lang="en-US" baseline="0" dirty="0" smtClean="0"/>
              <a:t>Flash light : dry cells</a:t>
            </a:r>
          </a:p>
          <a:p>
            <a:r>
              <a:rPr lang="en-US" baseline="0" dirty="0" smtClean="0"/>
              <a:t>Telephone : battery</a:t>
            </a:r>
          </a:p>
          <a:p>
            <a:r>
              <a:rPr lang="en-US" baseline="0" dirty="0" smtClean="0"/>
              <a:t>Dynamo with light : dynamo</a:t>
            </a:r>
          </a:p>
          <a:p>
            <a:r>
              <a:rPr lang="en-US" baseline="0" dirty="0" smtClean="0"/>
              <a:t>Photovoltaic panel 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7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7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2DD70-F88F-42E5-BFEB-DB8E163DD61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7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AutoShape 2" descr="Image result for soutiens d'avenirs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-51563"/>
            <a:ext cx="2209800" cy="20764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324" b="95541" l="10000" r="90000">
                        <a14:foregroundMark x1="47111" y1="39595" x2="47111" y2="39595"/>
                        <a14:foregroundMark x1="66889" y1="32838" x2="66889" y2="32838"/>
                        <a14:foregroundMark x1="57667" y1="25405" x2="57667" y2="25405"/>
                        <a14:foregroundMark x1="61000" y1="22027" x2="61000" y2="22027"/>
                        <a14:foregroundMark x1="67556" y1="17568" x2="67556" y2="17568"/>
                        <a14:foregroundMark x1="38222" y1="57703" x2="38222" y2="57703"/>
                        <a14:foregroundMark x1="49889" y1="68919" x2="49889" y2="68919"/>
                        <a14:foregroundMark x1="51444" y1="75676" x2="51444" y2="75676"/>
                        <a14:foregroundMark x1="49333" y1="82432" x2="49333" y2="82432"/>
                        <a14:foregroundMark x1="47778" y1="35541" x2="47778" y2="355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139700"/>
            <a:ext cx="2060178" cy="1693924"/>
          </a:xfrm>
          <a:prstGeom prst="rect">
            <a:avLst/>
          </a:prstGeom>
        </p:spPr>
      </p:pic>
      <p:sp>
        <p:nvSpPr>
          <p:cNvPr id="20" name="Footer Placeholder 18"/>
          <p:cNvSpPr txBox="1">
            <a:spLocks/>
          </p:cNvSpPr>
          <p:nvPr userDrawn="1"/>
        </p:nvSpPr>
        <p:spPr>
          <a:xfrm>
            <a:off x="6172200" y="6416675"/>
            <a:ext cx="2350681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400" b="1" kern="1200">
                <a:solidFill>
                  <a:schemeClr val="accent1">
                    <a:tint val="2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Miniland</a:t>
            </a:r>
            <a:r>
              <a:rPr lang="en-US" dirty="0" smtClean="0"/>
              <a:t>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ooter Placeholder 18"/>
          <p:cNvSpPr txBox="1">
            <a:spLocks/>
          </p:cNvSpPr>
          <p:nvPr userDrawn="1"/>
        </p:nvSpPr>
        <p:spPr>
          <a:xfrm>
            <a:off x="76200" y="6470650"/>
            <a:ext cx="2350681" cy="365125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algn="r" defTabSz="914400" rtl="0" eaLnBrk="1" latinLnBrk="0" hangingPunct="1">
              <a:defRPr kumimoji="0" sz="1400" b="1" kern="1200">
                <a:solidFill>
                  <a:schemeClr val="accent1">
                    <a:tint val="2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err="1" smtClean="0"/>
              <a:t>Miniland</a:t>
            </a:r>
            <a:r>
              <a:rPr lang="en-US" dirty="0" smtClean="0"/>
              <a:t>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0E10DAF-69B6-4514-AE9C-DF7A8F0A476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E10DAF-69B6-4514-AE9C-DF7A8F0A476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0E10DAF-69B6-4514-AE9C-DF7A8F0A476F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637A242-D8C4-40F2-9B4B-EA368DFFD4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4.gif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12.jpeg"/><Relationship Id="rId3" Type="http://schemas.openxmlformats.org/officeDocument/2006/relationships/image" Target="../media/image19.png"/><Relationship Id="rId7" Type="http://schemas.openxmlformats.org/officeDocument/2006/relationships/image" Target="../media/image21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11" Type="http://schemas.openxmlformats.org/officeDocument/2006/relationships/image" Target="../media/image24.jpeg"/><Relationship Id="rId5" Type="http://schemas.openxmlformats.org/officeDocument/2006/relationships/image" Target="../media/image13.jpeg"/><Relationship Id="rId10" Type="http://schemas.openxmlformats.org/officeDocument/2006/relationships/image" Target="../media/image23.png"/><Relationship Id="rId4" Type="http://schemas.openxmlformats.org/officeDocument/2006/relationships/image" Target="../media/image20.jpeg"/><Relationship Id="rId9" Type="http://schemas.openxmlformats.org/officeDocument/2006/relationships/image" Target="../media/image22.jpeg"/><Relationship Id="rId1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Grade 6</a:t>
            </a:r>
            <a:endParaRPr lang="en-US" dirty="0"/>
          </a:p>
        </p:txBody>
      </p:sp>
      <p:pic>
        <p:nvPicPr>
          <p:cNvPr id="18434" name="Picture 2" descr="Image associÃ©e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933700"/>
            <a:ext cx="1800921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9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9050" y="1371600"/>
            <a:ext cx="9144000" cy="728472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Dry Cell</a:t>
            </a:r>
            <a:endParaRPr lang="en-US" dirty="0"/>
          </a:p>
        </p:txBody>
      </p:sp>
      <p:pic>
        <p:nvPicPr>
          <p:cNvPr id="6146" name="Picture 2" descr="Image result for Dry ce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1787526"/>
            <a:ext cx="3057525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Image result for lampe de poch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Image result for lampe de poch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2" name="Picture 8" descr="Image result for lampe de poch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41" y="312738"/>
            <a:ext cx="25908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" descr="Image result for montr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6" name="Picture 12" descr="Image result for montr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269" y="2122487"/>
            <a:ext cx="2232422" cy="223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4" descr="Image result for telecommand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6" descr="Image result for telecommande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AutoShape 38" descr="Image result for telecommande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40" descr="Image result for telecommande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42" descr="Image result for telecommande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44" descr="Image result for telecommande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46" descr="Image result for telecommande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92" name="Picture 48" descr="Image result for telecommande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954" y="4498974"/>
            <a:ext cx="3070687" cy="235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3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9050" y="1371600"/>
            <a:ext cx="9144000" cy="728472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Battery</a:t>
            </a:r>
            <a:endParaRPr lang="en-US" dirty="0"/>
          </a:p>
        </p:txBody>
      </p:sp>
      <p:pic>
        <p:nvPicPr>
          <p:cNvPr id="7174" name="Picture 6" descr="Image result for batter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804289"/>
            <a:ext cx="2435225" cy="175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4" y="3962400"/>
            <a:ext cx="2054225" cy="156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Image result for lap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66014"/>
            <a:ext cx="3086166" cy="231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4" descr="Image result for voiture normal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245" y="2544021"/>
            <a:ext cx="2506143" cy="187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 descr="Image result for telephone mobile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461729"/>
            <a:ext cx="2134635" cy="213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3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9050" y="1371600"/>
            <a:ext cx="9144000" cy="72847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dirty="0" smtClean="0"/>
              <a:t>Where can we find this kind of object 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Dynamo and generator</a:t>
            </a:r>
            <a:endParaRPr lang="en-US" dirty="0"/>
          </a:p>
        </p:txBody>
      </p:sp>
      <p:pic>
        <p:nvPicPr>
          <p:cNvPr id="8194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286000"/>
            <a:ext cx="2152055" cy="2863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3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Photovoltaic Panel</a:t>
            </a:r>
            <a:endParaRPr lang="en-US" dirty="0"/>
          </a:p>
        </p:txBody>
      </p:sp>
      <p:pic>
        <p:nvPicPr>
          <p:cNvPr id="9218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209800"/>
            <a:ext cx="3733800" cy="311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04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Source of Electricity ?</a:t>
            </a:r>
            <a:endParaRPr lang="en-US" dirty="0"/>
          </a:p>
        </p:txBody>
      </p:sp>
      <p:pic>
        <p:nvPicPr>
          <p:cNvPr id="5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667000"/>
            <a:ext cx="2667000" cy="321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Callout 5"/>
          <p:cNvSpPr/>
          <p:nvPr/>
        </p:nvSpPr>
        <p:spPr>
          <a:xfrm>
            <a:off x="2286000" y="1143000"/>
            <a:ext cx="5162550" cy="2667000"/>
          </a:xfrm>
          <a:prstGeom prst="wedgeEllipseCallout">
            <a:avLst>
              <a:gd name="adj1" fmla="val -51075"/>
              <a:gd name="adj2" fmla="val 36756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Congratulation, today we identified 4 sources of Electricity. 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Do you have other Ideas ?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04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Switch on a light bulb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57400" y="5121056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Material :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29250" y="4801850"/>
            <a:ext cx="2133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/>
              <a:t>+</a:t>
            </a:r>
            <a:endParaRPr lang="en-US" sz="8800" b="1" dirty="0"/>
          </a:p>
        </p:txBody>
      </p:sp>
      <p:pic>
        <p:nvPicPr>
          <p:cNvPr id="9" name="Picture 2" descr="RÃ©sultat de recherche d'images pour &quot;pile plate 4.5v dessin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087" y="4180314"/>
            <a:ext cx="1952625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726" y="4745325"/>
            <a:ext cx="8001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210050" y="2743483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Objective :</a:t>
            </a:r>
            <a:endParaRPr lang="en-US" sz="2400" b="1" dirty="0"/>
          </a:p>
        </p:txBody>
      </p:sp>
      <p:pic>
        <p:nvPicPr>
          <p:cNvPr id="10248" name="Picture 8" descr="RÃ©sultat de recherche d'images pour &quot;light on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551916"/>
            <a:ext cx="2106026" cy="238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associÃ©e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1" y="2935437"/>
            <a:ext cx="1900239" cy="229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val Callout 13"/>
          <p:cNvSpPr/>
          <p:nvPr/>
        </p:nvSpPr>
        <p:spPr>
          <a:xfrm>
            <a:off x="1126331" y="1487637"/>
            <a:ext cx="3083720" cy="1447800"/>
          </a:xfrm>
          <a:prstGeom prst="wedgeEllipseCallout">
            <a:avLst>
              <a:gd name="adj1" fmla="val -28697"/>
              <a:gd name="adj2" fmla="val 65703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My light bulb it’s off, would you help me to switch it on ?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09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Switch on a light bulb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05000"/>
            <a:ext cx="6043612" cy="442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04800" y="1388364"/>
            <a:ext cx="8305800" cy="728472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en-US" dirty="0" smtClean="0"/>
              <a:t>I try different solutions, someone work but some not</a:t>
            </a:r>
          </a:p>
          <a:p>
            <a:pPr marL="109728" indent="0">
              <a:buNone/>
            </a:pPr>
            <a:r>
              <a:rPr lang="en-US" dirty="0" smtClean="0"/>
              <a:t>Can you identify them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15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Switch on a light bulb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402318"/>
            <a:ext cx="7620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 have a new problem to switch on the light…</a:t>
            </a:r>
          </a:p>
          <a:p>
            <a:endParaRPr lang="en-US" sz="2400" b="1" dirty="0"/>
          </a:p>
          <a:p>
            <a:r>
              <a:rPr lang="en-US" sz="2400" b="1" dirty="0" smtClean="0"/>
              <a:t>My cell and my light bulb are fixed, but they are far from each other..</a:t>
            </a:r>
          </a:p>
          <a:p>
            <a:endParaRPr lang="en-US" sz="2400" b="1" dirty="0"/>
          </a:p>
          <a:p>
            <a:r>
              <a:rPr lang="en-US" sz="2400" b="1" dirty="0" smtClean="0"/>
              <a:t>We need to find a way to switch on the light, do you have some ideas ??</a:t>
            </a:r>
          </a:p>
        </p:txBody>
      </p:sp>
      <p:pic>
        <p:nvPicPr>
          <p:cNvPr id="16386" name="Picture 2" descr="RÃ©sultat de recherche d'images pour &quot;pile plate 4.5v dessin&quot;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267200"/>
            <a:ext cx="1952625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4867275"/>
            <a:ext cx="8001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Image associÃ©e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079974"/>
            <a:ext cx="1900239" cy="229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question logo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080" y="3999660"/>
            <a:ext cx="535080" cy="53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Image result for question logo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030" y="4113960"/>
            <a:ext cx="535080" cy="53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Image result for question logo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780" y="4914060"/>
            <a:ext cx="535080" cy="53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Image result for question logo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530" y="4990260"/>
            <a:ext cx="535080" cy="53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71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Switch on a light bulb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3850" y="1752600"/>
            <a:ext cx="7620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Thank you for helping me !!</a:t>
            </a:r>
          </a:p>
          <a:p>
            <a:endParaRPr lang="en-US" sz="2400" b="1" dirty="0"/>
          </a:p>
          <a:p>
            <a:r>
              <a:rPr lang="en-US" sz="2400" b="1" dirty="0" smtClean="0"/>
              <a:t>Wires are a good solution to carry electricity </a:t>
            </a:r>
          </a:p>
          <a:p>
            <a:endParaRPr lang="en-US" sz="2400" b="1" dirty="0"/>
          </a:p>
          <a:p>
            <a:endParaRPr lang="en-US" sz="2400" b="1" dirty="0" smtClean="0"/>
          </a:p>
          <a:p>
            <a:r>
              <a:rPr lang="en-US" sz="2400" b="1" dirty="0" smtClean="0"/>
              <a:t>I find other material which could also work..</a:t>
            </a:r>
          </a:p>
          <a:p>
            <a:endParaRPr lang="en-US" sz="2400" b="1" dirty="0"/>
          </a:p>
          <a:p>
            <a:r>
              <a:rPr lang="en-US" sz="2400" b="1" dirty="0" smtClean="0"/>
              <a:t>Let’s try if they are working or not..</a:t>
            </a:r>
          </a:p>
        </p:txBody>
      </p:sp>
      <p:pic>
        <p:nvPicPr>
          <p:cNvPr id="14338" name="Picture 2" descr="RÃ©sultat de recherche d'images pour &quot;pouce en l'air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737" y="1371600"/>
            <a:ext cx="1546225" cy="154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associÃ©e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267200"/>
            <a:ext cx="1900239" cy="229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71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Conductor and Isolator</a:t>
            </a:r>
            <a:endParaRPr lang="en-US" dirty="0"/>
          </a:p>
        </p:txBody>
      </p:sp>
      <p:pic>
        <p:nvPicPr>
          <p:cNvPr id="6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61" y="3962400"/>
            <a:ext cx="1900239" cy="229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17526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Did Electricity flow easily in every Material ?</a:t>
            </a:r>
          </a:p>
          <a:p>
            <a:endParaRPr lang="en-US" sz="2400" b="1" dirty="0"/>
          </a:p>
          <a:p>
            <a:r>
              <a:rPr lang="en-US" sz="2400" b="1" dirty="0" smtClean="0"/>
              <a:t>Can you classify the different object you used in different group ?</a:t>
            </a:r>
          </a:p>
        </p:txBody>
      </p:sp>
    </p:spTree>
    <p:extLst>
      <p:ext uri="{BB962C8B-B14F-4D97-AF65-F5344CB8AC3E}">
        <p14:creationId xmlns:p14="http://schemas.microsoft.com/office/powerpoint/2010/main" val="307807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Marius the Genius</a:t>
            </a:r>
            <a:endParaRPr lang="en-US" dirty="0"/>
          </a:p>
        </p:txBody>
      </p:sp>
      <p:pic>
        <p:nvPicPr>
          <p:cNvPr id="6" name="Picture 2" descr="Image associÃ©e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743200"/>
            <a:ext cx="303313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Callout 6"/>
          <p:cNvSpPr/>
          <p:nvPr/>
        </p:nvSpPr>
        <p:spPr>
          <a:xfrm>
            <a:off x="304800" y="1257300"/>
            <a:ext cx="4343400" cy="2971800"/>
          </a:xfrm>
          <a:prstGeom prst="wedgeEllipseCallout">
            <a:avLst>
              <a:gd name="adj1" fmla="val 58136"/>
              <a:gd name="adj2" fmla="val 30987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Hello everybody !! </a:t>
            </a:r>
            <a:endParaRPr lang="en-US" sz="2000" b="1" dirty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My name is Marius the Genius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Will you help me understand Electricity ?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2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Conductor and Insulator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1523999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4"/>
                </a:solidFill>
              </a:rPr>
              <a:t>Conductor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6400" y="1523999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4"/>
                </a:solidFill>
              </a:rPr>
              <a:t>Insulator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6038850" y="2214264"/>
            <a:ext cx="457200" cy="7575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1943100" y="2214264"/>
            <a:ext cx="457200" cy="7575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3400" y="3276600"/>
            <a:ext cx="3276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Substances through which electricity 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can pass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53000" y="3276600"/>
            <a:ext cx="3124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Substances through which electricity 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cannot pass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14400" y="4676745"/>
            <a:ext cx="1104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Metal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43050" y="5486400"/>
            <a:ext cx="1104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Water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91300" y="4676505"/>
            <a:ext cx="1104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Plastic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5000" y="5038635"/>
            <a:ext cx="1104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Wood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62200" y="4838580"/>
            <a:ext cx="1104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carbon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72250" y="5457735"/>
            <a:ext cx="1104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Glass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07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electricity ?</a:t>
            </a:r>
          </a:p>
        </p:txBody>
      </p:sp>
      <p:pic>
        <p:nvPicPr>
          <p:cNvPr id="4" name="Picture 4" descr="Image result for question logo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790" y="4492440"/>
            <a:ext cx="1070160" cy="107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associÃ©e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81300"/>
            <a:ext cx="2667000" cy="321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Callout 7"/>
          <p:cNvSpPr/>
          <p:nvPr/>
        </p:nvSpPr>
        <p:spPr>
          <a:xfrm>
            <a:off x="2381250" y="1295400"/>
            <a:ext cx="5162550" cy="2667000"/>
          </a:xfrm>
          <a:prstGeom prst="wedgeEllipseCallout">
            <a:avLst>
              <a:gd name="adj1" fmla="val -51075"/>
              <a:gd name="adj2" fmla="val 36756"/>
            </a:avLst>
          </a:prstGeom>
          <a:noFill/>
          <a:ln w="38100"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Electricity is everywhere, But do you  really know what it is ?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62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5837"/>
            <a:ext cx="8229600" cy="4525963"/>
          </a:xfrm>
        </p:spPr>
        <p:txBody>
          <a:bodyPr/>
          <a:lstStyle/>
          <a:p>
            <a:r>
              <a:rPr lang="en-US" b="1" dirty="0" smtClean="0"/>
              <a:t>Where does it come from ?</a:t>
            </a:r>
          </a:p>
          <a:p>
            <a:endParaRPr lang="en-US" b="1" dirty="0"/>
          </a:p>
          <a:p>
            <a:r>
              <a:rPr lang="en-US" b="1" dirty="0" smtClean="0"/>
              <a:t>What is it used for ?</a:t>
            </a:r>
          </a:p>
          <a:p>
            <a:endParaRPr lang="en-US" b="1" dirty="0"/>
          </a:p>
          <a:p>
            <a:r>
              <a:rPr lang="en-US" b="1" dirty="0" smtClean="0"/>
              <a:t>Is it dangerous ?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electricity ?</a:t>
            </a:r>
            <a:endParaRPr lang="en-US" dirty="0"/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43"/>
          <a:stretch/>
        </p:blipFill>
        <p:spPr bwMode="auto">
          <a:xfrm>
            <a:off x="5410200" y="3581400"/>
            <a:ext cx="3200400" cy="2846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03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 the different objects</a:t>
            </a:r>
            <a:endParaRPr lang="en-US" dirty="0"/>
          </a:p>
        </p:txBody>
      </p:sp>
      <p:sp>
        <p:nvSpPr>
          <p:cNvPr id="6" name="AutoShape 8" descr="Image result for Encein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0" descr="Image result for Enceint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22" descr="Image result for voiture normal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26" descr="Image result for Velo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" name="Picture 24" descr="Image result for voiture norma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36" y="5047552"/>
            <a:ext cx="1724806" cy="129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Image result for guit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0796" y="1617468"/>
            <a:ext cx="1944737" cy="797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Image result for tass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023" y="1368382"/>
            <a:ext cx="1295513" cy="129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Image result for fourchett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974" y="1037175"/>
            <a:ext cx="1782226" cy="178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2" descr="Image result for Enceinte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24" y="989988"/>
            <a:ext cx="2031070" cy="203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Image result for telephon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678" y="3049435"/>
            <a:ext cx="1622562" cy="124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8" descr="Image result for telephone portabl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70" y="3344349"/>
            <a:ext cx="1299036" cy="129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Image result for light bulb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85864" y="2988508"/>
            <a:ext cx="789044" cy="137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8" descr="Image result for Velo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678" y="4529407"/>
            <a:ext cx="1826816" cy="182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0" descr="Related image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930" y="2356650"/>
            <a:ext cx="2690902" cy="269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2" descr="Image result for rice cooker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449" y="4832503"/>
            <a:ext cx="1596402" cy="159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4" descr="Image result for bougie 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023" y="5047552"/>
            <a:ext cx="1221359" cy="1221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55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guit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4399" y="960612"/>
            <a:ext cx="2230244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tas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349" y="557642"/>
            <a:ext cx="1485707" cy="148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Image result for Encein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0" descr="Image result for Enceint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14" name="Picture 18" descr="Image result for telephone portab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827847"/>
            <a:ext cx="1489747" cy="148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22" descr="Image result for voiture normal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20" name="Picture 24" descr="Image result for voiture normal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09" y="4722269"/>
            <a:ext cx="1978025" cy="1483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26" descr="Image result for Velo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24" name="Picture 28" descr="Image result for Velo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478" y="4467186"/>
            <a:ext cx="1876182" cy="187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6" name="Picture 30" descr="Related image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0" y="1968222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2" descr="Image result for rice cooker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4" descr="Image result for rice cooker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6" descr="Image result for rice cooker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8" descr="Image result for rice cooker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10" descr="Image result for rice cooker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32" name="Picture 12" descr="Image result for rice cooker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191" y="4548644"/>
            <a:ext cx="1830769" cy="183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Image result for bougie 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869" y="4763695"/>
            <a:ext cx="1400667" cy="140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Image result for fourchett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696" y="557642"/>
            <a:ext cx="1499758" cy="149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Image result for Enceinte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06386"/>
            <a:ext cx="1605138" cy="160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Image result for telephon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184" y="2474183"/>
            <a:ext cx="1860770" cy="142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8" descr="Image result for telephone portab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48" y="2827847"/>
            <a:ext cx="1489747" cy="148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0" descr="Image result for light bulb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27760" y="2472007"/>
            <a:ext cx="904884" cy="157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AutoShape 22" descr="Image result for voiture normal"/>
          <p:cNvSpPr>
            <a:spLocks noChangeAspect="1" noChangeArrowheads="1"/>
          </p:cNvSpPr>
          <p:nvPr/>
        </p:nvSpPr>
        <p:spPr bwMode="auto">
          <a:xfrm>
            <a:off x="340509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AutoShape 26" descr="Image result for Velo"/>
          <p:cNvSpPr>
            <a:spLocks noChangeAspect="1" noChangeArrowheads="1"/>
          </p:cNvSpPr>
          <p:nvPr/>
        </p:nvSpPr>
        <p:spPr bwMode="auto">
          <a:xfrm>
            <a:off x="492909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AutoShape 2" descr="Image result for rice cooker"/>
          <p:cNvSpPr>
            <a:spLocks noChangeAspect="1" noChangeArrowheads="1"/>
          </p:cNvSpPr>
          <p:nvPr/>
        </p:nvSpPr>
        <p:spPr bwMode="auto">
          <a:xfrm>
            <a:off x="645309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AutoShape 4" descr="Image result for rice cooker"/>
          <p:cNvSpPr>
            <a:spLocks noChangeAspect="1" noChangeArrowheads="1"/>
          </p:cNvSpPr>
          <p:nvPr/>
        </p:nvSpPr>
        <p:spPr bwMode="auto">
          <a:xfrm>
            <a:off x="797709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AutoShape 6" descr="Image result for rice cooker"/>
          <p:cNvSpPr>
            <a:spLocks noChangeAspect="1" noChangeArrowheads="1"/>
          </p:cNvSpPr>
          <p:nvPr/>
        </p:nvSpPr>
        <p:spPr bwMode="auto">
          <a:xfrm>
            <a:off x="950109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AutoShape 8" descr="Image result for rice cooker"/>
          <p:cNvSpPr>
            <a:spLocks noChangeAspect="1" noChangeArrowheads="1"/>
          </p:cNvSpPr>
          <p:nvPr/>
        </p:nvSpPr>
        <p:spPr bwMode="auto">
          <a:xfrm>
            <a:off x="1102509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AutoShape 10" descr="Image result for rice cooker"/>
          <p:cNvSpPr>
            <a:spLocks noChangeAspect="1" noChangeArrowheads="1"/>
          </p:cNvSpPr>
          <p:nvPr/>
        </p:nvSpPr>
        <p:spPr bwMode="auto">
          <a:xfrm>
            <a:off x="1254909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AutoShape 22" descr="Image result for voiture normal"/>
          <p:cNvSpPr>
            <a:spLocks noChangeAspect="1" noChangeArrowheads="1"/>
          </p:cNvSpPr>
          <p:nvPr/>
        </p:nvSpPr>
        <p:spPr bwMode="auto">
          <a:xfrm>
            <a:off x="281303" y="7748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AutoShape 26" descr="Image result for Velo"/>
          <p:cNvSpPr>
            <a:spLocks noChangeAspect="1" noChangeArrowheads="1"/>
          </p:cNvSpPr>
          <p:nvPr/>
        </p:nvSpPr>
        <p:spPr bwMode="auto">
          <a:xfrm>
            <a:off x="433703" y="22988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AutoShape 2" descr="Image result for rice cooker"/>
          <p:cNvSpPr>
            <a:spLocks noChangeAspect="1" noChangeArrowheads="1"/>
          </p:cNvSpPr>
          <p:nvPr/>
        </p:nvSpPr>
        <p:spPr bwMode="auto">
          <a:xfrm>
            <a:off x="586103" y="38228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AutoShape 4" descr="Image result for rice cooker"/>
          <p:cNvSpPr>
            <a:spLocks noChangeAspect="1" noChangeArrowheads="1"/>
          </p:cNvSpPr>
          <p:nvPr/>
        </p:nvSpPr>
        <p:spPr bwMode="auto">
          <a:xfrm>
            <a:off x="738503" y="53468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AutoShape 6" descr="Image result for rice cooker"/>
          <p:cNvSpPr>
            <a:spLocks noChangeAspect="1" noChangeArrowheads="1"/>
          </p:cNvSpPr>
          <p:nvPr/>
        </p:nvSpPr>
        <p:spPr bwMode="auto">
          <a:xfrm>
            <a:off x="890903" y="68708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AutoShape 8" descr="Image result for rice cooker"/>
          <p:cNvSpPr>
            <a:spLocks noChangeAspect="1" noChangeArrowheads="1"/>
          </p:cNvSpPr>
          <p:nvPr/>
        </p:nvSpPr>
        <p:spPr bwMode="auto">
          <a:xfrm>
            <a:off x="1043303" y="83948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AutoShape 10" descr="Image result for rice cooker"/>
          <p:cNvSpPr>
            <a:spLocks noChangeAspect="1" noChangeArrowheads="1"/>
          </p:cNvSpPr>
          <p:nvPr/>
        </p:nvSpPr>
        <p:spPr bwMode="auto">
          <a:xfrm>
            <a:off x="1195703" y="99188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72847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Classify the different object in two groups:</a:t>
            </a:r>
            <a:endParaRPr lang="en-US" sz="2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electric or not 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586335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Electric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00600" y="2586335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Not Electric</a:t>
            </a:r>
            <a:endParaRPr lang="en-US" sz="24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191000" y="2514600"/>
            <a:ext cx="0" cy="403860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05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76200" y="2743200"/>
            <a:ext cx="9144000" cy="1566672"/>
          </a:xfrm>
        </p:spPr>
        <p:txBody>
          <a:bodyPr>
            <a:normAutofit/>
          </a:bodyPr>
          <a:lstStyle/>
          <a:p>
            <a:r>
              <a:rPr lang="en-US" dirty="0" smtClean="0"/>
              <a:t>Classify the electrical object in groups.</a:t>
            </a:r>
          </a:p>
          <a:p>
            <a:endParaRPr lang="en-US" dirty="0" smtClean="0"/>
          </a:p>
          <a:p>
            <a:r>
              <a:rPr lang="en-US" dirty="0" smtClean="0"/>
              <a:t>Name the groups.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does power come from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09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9050" y="1371600"/>
            <a:ext cx="9144000" cy="2057400"/>
          </a:xfrm>
        </p:spPr>
        <p:txBody>
          <a:bodyPr>
            <a:normAutofit/>
          </a:bodyPr>
          <a:lstStyle/>
          <a:p>
            <a:r>
              <a:rPr lang="en-US" b="1" dirty="0" smtClean="0"/>
              <a:t>I have 4 electrical objects but I don’t know how they work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 of electricity ?</a:t>
            </a:r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0" y="2435040"/>
            <a:ext cx="9144000" cy="2057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b="1" dirty="0" smtClean="0"/>
              <a:t>Can you help me and take a look at this different objects ?</a:t>
            </a:r>
          </a:p>
        </p:txBody>
      </p:sp>
      <p:pic>
        <p:nvPicPr>
          <p:cNvPr id="6" name="Picture 4" descr="Image result for question logo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920" y="3112995"/>
            <a:ext cx="1070160" cy="107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associÃ©e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050" y="3641910"/>
            <a:ext cx="2667000" cy="321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89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4762</TotalTime>
  <Words>546</Words>
  <Application>Microsoft Office PowerPoint</Application>
  <PresentationFormat>On-screen Show (4:3)</PresentationFormat>
  <Paragraphs>115</Paragraphs>
  <Slides>20</Slides>
  <Notes>18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Electricity</vt:lpstr>
      <vt:lpstr>Marius the Genius</vt:lpstr>
      <vt:lpstr>What is electricity ?</vt:lpstr>
      <vt:lpstr>What is electricity ?</vt:lpstr>
      <vt:lpstr>Classify the different objects</vt:lpstr>
      <vt:lpstr>PowerPoint Presentation</vt:lpstr>
      <vt:lpstr>It is electric or not ?</vt:lpstr>
      <vt:lpstr>Where does power come from ?</vt:lpstr>
      <vt:lpstr>Source of electricity ?</vt:lpstr>
      <vt:lpstr>Dry Cell</vt:lpstr>
      <vt:lpstr>Battery</vt:lpstr>
      <vt:lpstr>Dynamo and generator</vt:lpstr>
      <vt:lpstr>Photovoltaic Panel</vt:lpstr>
      <vt:lpstr>Other Source of Electricity ?</vt:lpstr>
      <vt:lpstr>Switch on a light bulb</vt:lpstr>
      <vt:lpstr>Switch on a light bulb</vt:lpstr>
      <vt:lpstr>Switch on a light bulb</vt:lpstr>
      <vt:lpstr>Switch on a light bulb</vt:lpstr>
      <vt:lpstr>Conductor and Isolator</vt:lpstr>
      <vt:lpstr>Conductor and Insulator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31</cp:revision>
  <dcterms:created xsi:type="dcterms:W3CDTF">2019-05-30T03:45:22Z</dcterms:created>
  <dcterms:modified xsi:type="dcterms:W3CDTF">2019-06-02T15:37:57Z</dcterms:modified>
</cp:coreProperties>
</file>